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0"/>
  </p:notesMasterIdLst>
  <p:sldIdLst>
    <p:sldId id="257" r:id="rId6"/>
    <p:sldId id="258" r:id="rId7"/>
    <p:sldId id="259" r:id="rId8"/>
    <p:sldId id="262" r:id="rId9"/>
    <p:sldId id="268" r:id="rId10"/>
    <p:sldId id="263" r:id="rId11"/>
    <p:sldId id="271" r:id="rId12"/>
    <p:sldId id="264" r:id="rId13"/>
    <p:sldId id="260" r:id="rId14"/>
    <p:sldId id="269" r:id="rId15"/>
    <p:sldId id="261" r:id="rId16"/>
    <p:sldId id="266" r:id="rId17"/>
    <p:sldId id="267" r:id="rId18"/>
    <p:sldId id="270" r:id="rId1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D45D00"/>
    <a:srgbClr val="F2A900"/>
    <a:srgbClr val="74D1EA"/>
    <a:srgbClr val="F1F1F0"/>
    <a:srgbClr val="285C4D"/>
    <a:srgbClr val="C8C9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6"/>
    <p:restoredTop sz="93557" autoAdjust="0"/>
  </p:normalViewPr>
  <p:slideViewPr>
    <p:cSldViewPr snapToGrid="0" snapToObjects="1">
      <p:cViewPr varScale="1">
        <p:scale>
          <a:sx n="64" d="100"/>
          <a:sy n="64"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595668-596E-624C-A24A-5D758F0B190F}" type="datetimeFigureOut">
              <a:rPr lang="sv-SE" smtClean="0"/>
              <a:t>2025-05-08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E04A6E-6CD2-8944-99C3-64FB2A13C26E}" type="slidenum">
              <a:rPr lang="sv-SE" smtClean="0"/>
              <a:t>‹#›</a:t>
            </a:fld>
            <a:endParaRPr lang="sv-SE"/>
          </a:p>
        </p:txBody>
      </p:sp>
    </p:spTree>
    <p:extLst>
      <p:ext uri="{BB962C8B-B14F-4D97-AF65-F5344CB8AC3E}">
        <p14:creationId xmlns:p14="http://schemas.microsoft.com/office/powerpoint/2010/main" val="1404161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med bild">
    <p:spTree>
      <p:nvGrpSpPr>
        <p:cNvPr id="1" name=""/>
        <p:cNvGrpSpPr/>
        <p:nvPr/>
      </p:nvGrpSpPr>
      <p:grpSpPr>
        <a:xfrm>
          <a:off x="0" y="0"/>
          <a:ext cx="0" cy="0"/>
          <a:chOff x="0" y="0"/>
          <a:chExt cx="0" cy="0"/>
        </a:xfrm>
      </p:grpSpPr>
      <p:sp>
        <p:nvSpPr>
          <p:cNvPr id="23" name="Platshållare för bild 22">
            <a:extLst>
              <a:ext uri="{FF2B5EF4-FFF2-40B4-BE49-F238E27FC236}">
                <a16:creationId xmlns:a16="http://schemas.microsoft.com/office/drawing/2014/main" id="{7442ABC0-A7E2-4A7C-A09F-1AE8F50EF505}"/>
              </a:ext>
            </a:extLst>
          </p:cNvPr>
          <p:cNvSpPr>
            <a:spLocks noGrp="1"/>
          </p:cNvSpPr>
          <p:nvPr>
            <p:ph type="pic" sz="quarter" idx="10" hasCustomPrompt="1"/>
          </p:nvPr>
        </p:nvSpPr>
        <p:spPr>
          <a:xfrm>
            <a:off x="0" y="1452"/>
            <a:ext cx="12197806" cy="5255167"/>
          </a:xfrm>
          <a:custGeom>
            <a:avLst/>
            <a:gdLst>
              <a:gd name="connsiteX0" fmla="*/ 0 w 12192000"/>
              <a:gd name="connsiteY0" fmla="*/ 0 h 5413373"/>
              <a:gd name="connsiteX1" fmla="*/ 12192000 w 12192000"/>
              <a:gd name="connsiteY1" fmla="*/ 0 h 5413373"/>
              <a:gd name="connsiteX2" fmla="*/ 12192000 w 12192000"/>
              <a:gd name="connsiteY2" fmla="*/ 5089333 h 5413373"/>
              <a:gd name="connsiteX3" fmla="*/ 11815762 w 12192000"/>
              <a:gd name="connsiteY3" fmla="*/ 5189404 h 5413373"/>
              <a:gd name="connsiteX4" fmla="*/ 9372600 w 12192000"/>
              <a:gd name="connsiteY4" fmla="*/ 5389546 h 5413373"/>
              <a:gd name="connsiteX5" fmla="*/ 5957888 w 12192000"/>
              <a:gd name="connsiteY5" fmla="*/ 5246588 h 5413373"/>
              <a:gd name="connsiteX6" fmla="*/ 1204913 w 12192000"/>
              <a:gd name="connsiteY6" fmla="*/ 5208465 h 5413373"/>
              <a:gd name="connsiteX7" fmla="*/ 0 w 12192000"/>
              <a:gd name="connsiteY7" fmla="*/ 5413373 h 5413373"/>
              <a:gd name="connsiteX8" fmla="*/ 0 w 12192000"/>
              <a:gd name="connsiteY8" fmla="*/ 0 h 5413373"/>
              <a:gd name="connsiteX0" fmla="*/ 0 w 12192000"/>
              <a:gd name="connsiteY0" fmla="*/ 0 h 5988139"/>
              <a:gd name="connsiteX1" fmla="*/ 12192000 w 12192000"/>
              <a:gd name="connsiteY1" fmla="*/ 574766 h 5988139"/>
              <a:gd name="connsiteX2" fmla="*/ 12192000 w 12192000"/>
              <a:gd name="connsiteY2" fmla="*/ 5664099 h 5988139"/>
              <a:gd name="connsiteX3" fmla="*/ 11815762 w 12192000"/>
              <a:gd name="connsiteY3" fmla="*/ 5764170 h 5988139"/>
              <a:gd name="connsiteX4" fmla="*/ 9372600 w 12192000"/>
              <a:gd name="connsiteY4" fmla="*/ 5964312 h 5988139"/>
              <a:gd name="connsiteX5" fmla="*/ 5957888 w 12192000"/>
              <a:gd name="connsiteY5" fmla="*/ 5821354 h 5988139"/>
              <a:gd name="connsiteX6" fmla="*/ 1204913 w 12192000"/>
              <a:gd name="connsiteY6" fmla="*/ 5783231 h 5988139"/>
              <a:gd name="connsiteX7" fmla="*/ 0 w 12192000"/>
              <a:gd name="connsiteY7" fmla="*/ 5988139 h 5988139"/>
              <a:gd name="connsiteX8" fmla="*/ 0 w 12192000"/>
              <a:gd name="connsiteY8" fmla="*/ 0 h 5988139"/>
              <a:gd name="connsiteX0" fmla="*/ 0 w 12205063"/>
              <a:gd name="connsiteY0" fmla="*/ 0 h 5988139"/>
              <a:gd name="connsiteX1" fmla="*/ 12205063 w 12205063"/>
              <a:gd name="connsiteY1" fmla="*/ 0 h 5988139"/>
              <a:gd name="connsiteX2" fmla="*/ 12192000 w 12205063"/>
              <a:gd name="connsiteY2" fmla="*/ 5664099 h 5988139"/>
              <a:gd name="connsiteX3" fmla="*/ 11815762 w 12205063"/>
              <a:gd name="connsiteY3" fmla="*/ 5764170 h 5988139"/>
              <a:gd name="connsiteX4" fmla="*/ 9372600 w 12205063"/>
              <a:gd name="connsiteY4" fmla="*/ 5964312 h 5988139"/>
              <a:gd name="connsiteX5" fmla="*/ 5957888 w 12205063"/>
              <a:gd name="connsiteY5" fmla="*/ 5821354 h 5988139"/>
              <a:gd name="connsiteX6" fmla="*/ 1204913 w 12205063"/>
              <a:gd name="connsiteY6" fmla="*/ 5783231 h 5988139"/>
              <a:gd name="connsiteX7" fmla="*/ 0 w 12205063"/>
              <a:gd name="connsiteY7" fmla="*/ 5988139 h 5988139"/>
              <a:gd name="connsiteX8" fmla="*/ 0 w 12205063"/>
              <a:gd name="connsiteY8" fmla="*/ 0 h 5988139"/>
              <a:gd name="connsiteX0" fmla="*/ 0 w 12205063"/>
              <a:gd name="connsiteY0" fmla="*/ 812800 h 5988139"/>
              <a:gd name="connsiteX1" fmla="*/ 12205063 w 12205063"/>
              <a:gd name="connsiteY1" fmla="*/ 0 h 5988139"/>
              <a:gd name="connsiteX2" fmla="*/ 12192000 w 12205063"/>
              <a:gd name="connsiteY2" fmla="*/ 5664099 h 5988139"/>
              <a:gd name="connsiteX3" fmla="*/ 11815762 w 12205063"/>
              <a:gd name="connsiteY3" fmla="*/ 5764170 h 5988139"/>
              <a:gd name="connsiteX4" fmla="*/ 9372600 w 12205063"/>
              <a:gd name="connsiteY4" fmla="*/ 5964312 h 5988139"/>
              <a:gd name="connsiteX5" fmla="*/ 5957888 w 12205063"/>
              <a:gd name="connsiteY5" fmla="*/ 5821354 h 5988139"/>
              <a:gd name="connsiteX6" fmla="*/ 1204913 w 12205063"/>
              <a:gd name="connsiteY6" fmla="*/ 5783231 h 5988139"/>
              <a:gd name="connsiteX7" fmla="*/ 0 w 12205063"/>
              <a:gd name="connsiteY7" fmla="*/ 5988139 h 5988139"/>
              <a:gd name="connsiteX8" fmla="*/ 0 w 12205063"/>
              <a:gd name="connsiteY8" fmla="*/ 812800 h 5988139"/>
              <a:gd name="connsiteX0" fmla="*/ 7257 w 12205063"/>
              <a:gd name="connsiteY0" fmla="*/ 732972 h 5988139"/>
              <a:gd name="connsiteX1" fmla="*/ 12205063 w 12205063"/>
              <a:gd name="connsiteY1" fmla="*/ 0 h 5988139"/>
              <a:gd name="connsiteX2" fmla="*/ 12192000 w 12205063"/>
              <a:gd name="connsiteY2" fmla="*/ 5664099 h 5988139"/>
              <a:gd name="connsiteX3" fmla="*/ 11815762 w 12205063"/>
              <a:gd name="connsiteY3" fmla="*/ 5764170 h 5988139"/>
              <a:gd name="connsiteX4" fmla="*/ 9372600 w 12205063"/>
              <a:gd name="connsiteY4" fmla="*/ 5964312 h 5988139"/>
              <a:gd name="connsiteX5" fmla="*/ 5957888 w 12205063"/>
              <a:gd name="connsiteY5" fmla="*/ 5821354 h 5988139"/>
              <a:gd name="connsiteX6" fmla="*/ 1204913 w 12205063"/>
              <a:gd name="connsiteY6" fmla="*/ 5783231 h 5988139"/>
              <a:gd name="connsiteX7" fmla="*/ 0 w 12205063"/>
              <a:gd name="connsiteY7" fmla="*/ 5988139 h 5988139"/>
              <a:gd name="connsiteX8" fmla="*/ 7257 w 12205063"/>
              <a:gd name="connsiteY8" fmla="*/ 732972 h 5988139"/>
              <a:gd name="connsiteX0" fmla="*/ 7257 w 12219577"/>
              <a:gd name="connsiteY0" fmla="*/ 58058 h 5313225"/>
              <a:gd name="connsiteX1" fmla="*/ 12219577 w 12219577"/>
              <a:gd name="connsiteY1" fmla="*/ 0 h 5313225"/>
              <a:gd name="connsiteX2" fmla="*/ 12192000 w 12219577"/>
              <a:gd name="connsiteY2" fmla="*/ 4989185 h 5313225"/>
              <a:gd name="connsiteX3" fmla="*/ 11815762 w 12219577"/>
              <a:gd name="connsiteY3" fmla="*/ 5089256 h 5313225"/>
              <a:gd name="connsiteX4" fmla="*/ 9372600 w 12219577"/>
              <a:gd name="connsiteY4" fmla="*/ 5289398 h 5313225"/>
              <a:gd name="connsiteX5" fmla="*/ 5957888 w 12219577"/>
              <a:gd name="connsiteY5" fmla="*/ 5146440 h 5313225"/>
              <a:gd name="connsiteX6" fmla="*/ 1204913 w 12219577"/>
              <a:gd name="connsiteY6" fmla="*/ 5108317 h 5313225"/>
              <a:gd name="connsiteX7" fmla="*/ 0 w 12219577"/>
              <a:gd name="connsiteY7" fmla="*/ 5313225 h 5313225"/>
              <a:gd name="connsiteX8" fmla="*/ 7257 w 12219577"/>
              <a:gd name="connsiteY8" fmla="*/ 58058 h 5313225"/>
              <a:gd name="connsiteX0" fmla="*/ 7257 w 12212320"/>
              <a:gd name="connsiteY0" fmla="*/ 0 h 5255167"/>
              <a:gd name="connsiteX1" fmla="*/ 12212320 w 12212320"/>
              <a:gd name="connsiteY1" fmla="*/ 79828 h 5255167"/>
              <a:gd name="connsiteX2" fmla="*/ 12192000 w 12212320"/>
              <a:gd name="connsiteY2" fmla="*/ 4931127 h 5255167"/>
              <a:gd name="connsiteX3" fmla="*/ 11815762 w 12212320"/>
              <a:gd name="connsiteY3" fmla="*/ 5031198 h 5255167"/>
              <a:gd name="connsiteX4" fmla="*/ 9372600 w 12212320"/>
              <a:gd name="connsiteY4" fmla="*/ 5231340 h 5255167"/>
              <a:gd name="connsiteX5" fmla="*/ 5957888 w 12212320"/>
              <a:gd name="connsiteY5" fmla="*/ 5088382 h 5255167"/>
              <a:gd name="connsiteX6" fmla="*/ 1204913 w 12212320"/>
              <a:gd name="connsiteY6" fmla="*/ 5050259 h 5255167"/>
              <a:gd name="connsiteX7" fmla="*/ 0 w 12212320"/>
              <a:gd name="connsiteY7" fmla="*/ 5255167 h 5255167"/>
              <a:gd name="connsiteX8" fmla="*/ 7257 w 12212320"/>
              <a:gd name="connsiteY8" fmla="*/ 0 h 5255167"/>
              <a:gd name="connsiteX0" fmla="*/ 7257 w 12197806"/>
              <a:gd name="connsiteY0" fmla="*/ 0 h 5255167"/>
              <a:gd name="connsiteX1" fmla="*/ 12197806 w 12197806"/>
              <a:gd name="connsiteY1" fmla="*/ 0 h 5255167"/>
              <a:gd name="connsiteX2" fmla="*/ 12192000 w 12197806"/>
              <a:gd name="connsiteY2" fmla="*/ 4931127 h 5255167"/>
              <a:gd name="connsiteX3" fmla="*/ 11815762 w 12197806"/>
              <a:gd name="connsiteY3" fmla="*/ 5031198 h 5255167"/>
              <a:gd name="connsiteX4" fmla="*/ 9372600 w 12197806"/>
              <a:gd name="connsiteY4" fmla="*/ 5231340 h 5255167"/>
              <a:gd name="connsiteX5" fmla="*/ 5957888 w 12197806"/>
              <a:gd name="connsiteY5" fmla="*/ 5088382 h 5255167"/>
              <a:gd name="connsiteX6" fmla="*/ 1204913 w 12197806"/>
              <a:gd name="connsiteY6" fmla="*/ 5050259 h 5255167"/>
              <a:gd name="connsiteX7" fmla="*/ 0 w 12197806"/>
              <a:gd name="connsiteY7" fmla="*/ 5255167 h 5255167"/>
              <a:gd name="connsiteX8" fmla="*/ 7257 w 12197806"/>
              <a:gd name="connsiteY8" fmla="*/ 0 h 5255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7806" h="5255167">
                <a:moveTo>
                  <a:pt x="7257" y="0"/>
                </a:moveTo>
                <a:lnTo>
                  <a:pt x="12197806" y="0"/>
                </a:lnTo>
                <a:cubicBezTo>
                  <a:pt x="12193452" y="1888033"/>
                  <a:pt x="12196354" y="3043094"/>
                  <a:pt x="12192000" y="4931127"/>
                </a:cubicBezTo>
                <a:cubicBezTo>
                  <a:pt x="12106275" y="4954954"/>
                  <a:pt x="11977688" y="4993076"/>
                  <a:pt x="11815762" y="5031198"/>
                </a:cubicBezTo>
                <a:cubicBezTo>
                  <a:pt x="11029950" y="5212279"/>
                  <a:pt x="10177462" y="5212279"/>
                  <a:pt x="9372600" y="5231340"/>
                </a:cubicBezTo>
                <a:cubicBezTo>
                  <a:pt x="8234363" y="5259932"/>
                  <a:pt x="7096125" y="5155096"/>
                  <a:pt x="5957888" y="5088382"/>
                </a:cubicBezTo>
                <a:cubicBezTo>
                  <a:pt x="4376738" y="4988311"/>
                  <a:pt x="2786063" y="4854882"/>
                  <a:pt x="1204913" y="5050259"/>
                </a:cubicBezTo>
                <a:cubicBezTo>
                  <a:pt x="695325" y="5112208"/>
                  <a:pt x="280988" y="5183688"/>
                  <a:pt x="0" y="5255167"/>
                </a:cubicBezTo>
                <a:lnTo>
                  <a:pt x="7257" y="0"/>
                </a:lnTo>
                <a:close/>
              </a:path>
            </a:pathLst>
          </a:custGeom>
          <a:solidFill>
            <a:srgbClr val="C8C9C7"/>
          </a:solidFill>
        </p:spPr>
        <p:txBody>
          <a:bodyPr wrap="square">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Klicka för att lägga till bild</a:t>
            </a:r>
          </a:p>
        </p:txBody>
      </p:sp>
      <p:sp>
        <p:nvSpPr>
          <p:cNvPr id="3" name="Rubrik 10">
            <a:extLst>
              <a:ext uri="{FF2B5EF4-FFF2-40B4-BE49-F238E27FC236}">
                <a16:creationId xmlns:a16="http://schemas.microsoft.com/office/drawing/2014/main" id="{4488902A-6758-FA46-A1DD-07231F79B9B7}"/>
              </a:ext>
            </a:extLst>
          </p:cNvPr>
          <p:cNvSpPr>
            <a:spLocks noGrp="1"/>
          </p:cNvSpPr>
          <p:nvPr>
            <p:ph type="title" hasCustomPrompt="1"/>
          </p:nvPr>
        </p:nvSpPr>
        <p:spPr>
          <a:xfrm>
            <a:off x="3383517" y="5453686"/>
            <a:ext cx="8086455" cy="920746"/>
          </a:xfrm>
          <a:prstGeom prst="rect">
            <a:avLst/>
          </a:prstGeom>
        </p:spPr>
        <p:txBody>
          <a:bodyPr anchor="ctr" anchorCtr="0"/>
          <a:lstStyle>
            <a:lvl1pPr algn="l">
              <a:lnSpc>
                <a:spcPct val="100000"/>
              </a:lnSpc>
              <a:defRPr sz="2800" b="1" i="0">
                <a:solidFill>
                  <a:srgbClr val="53565A"/>
                </a:solidFill>
                <a:latin typeface="Corbel" panose="020B0503020204020204" pitchFamily="34" charset="0"/>
              </a:defRPr>
            </a:lvl1pPr>
          </a:lstStyle>
          <a:p>
            <a:r>
              <a:rPr lang="sv-SE" dirty="0"/>
              <a:t>Klicka här för att lägga till rubrik</a:t>
            </a:r>
          </a:p>
        </p:txBody>
      </p:sp>
      <p:pic>
        <p:nvPicPr>
          <p:cNvPr id="5" name="Bildobjekt 4">
            <a:extLst>
              <a:ext uri="{FF2B5EF4-FFF2-40B4-BE49-F238E27FC236}">
                <a16:creationId xmlns:a16="http://schemas.microsoft.com/office/drawing/2014/main" id="{3D8A2A81-0D24-47D7-8E8B-F98D754F06A0}"/>
              </a:ext>
            </a:extLst>
          </p:cNvPr>
          <p:cNvPicPr>
            <a:picLocks noChangeAspect="1"/>
          </p:cNvPicPr>
          <p:nvPr userDrawn="1"/>
        </p:nvPicPr>
        <p:blipFill>
          <a:blip r:embed="rId2"/>
          <a:stretch>
            <a:fillRect/>
          </a:stretch>
        </p:blipFill>
        <p:spPr>
          <a:xfrm>
            <a:off x="471065" y="5849669"/>
            <a:ext cx="2186616" cy="710974"/>
          </a:xfrm>
          <a:prstGeom prst="rect">
            <a:avLst/>
          </a:prstGeom>
        </p:spPr>
      </p:pic>
    </p:spTree>
    <p:extLst>
      <p:ext uri="{BB962C8B-B14F-4D97-AF65-F5344CB8AC3E}">
        <p14:creationId xmlns:p14="http://schemas.microsoft.com/office/powerpoint/2010/main" val="2903280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nehåll och bild 1">
    <p:spTree>
      <p:nvGrpSpPr>
        <p:cNvPr id="1" name=""/>
        <p:cNvGrpSpPr/>
        <p:nvPr/>
      </p:nvGrpSpPr>
      <p:grpSpPr>
        <a:xfrm>
          <a:off x="0" y="0"/>
          <a:ext cx="0" cy="0"/>
          <a:chOff x="0" y="0"/>
          <a:chExt cx="0" cy="0"/>
        </a:xfrm>
      </p:grpSpPr>
      <p:sp>
        <p:nvSpPr>
          <p:cNvPr id="14" name="Platshållare för bild 12">
            <a:extLst>
              <a:ext uri="{FF2B5EF4-FFF2-40B4-BE49-F238E27FC236}">
                <a16:creationId xmlns:a16="http://schemas.microsoft.com/office/drawing/2014/main" id="{6C8CD5BF-432C-0941-A99E-A13715CC2219}"/>
              </a:ext>
            </a:extLst>
          </p:cNvPr>
          <p:cNvSpPr>
            <a:spLocks noGrp="1"/>
          </p:cNvSpPr>
          <p:nvPr>
            <p:ph type="pic" sz="quarter" idx="10" hasCustomPrompt="1"/>
          </p:nvPr>
        </p:nvSpPr>
        <p:spPr>
          <a:xfrm>
            <a:off x="6107113" y="0"/>
            <a:ext cx="6084887" cy="6858000"/>
          </a:xfrm>
          <a:prstGeom prst="rect">
            <a:avLst/>
          </a:prstGeom>
          <a:solidFill>
            <a:srgbClr val="D45D00"/>
          </a:solidFill>
        </p:spPr>
        <p:txBody>
          <a:bodyPr/>
          <a:lstStyle>
            <a:lvl1pPr marL="0" indent="0">
              <a:buNone/>
              <a:defRPr/>
            </a:lvl1pPr>
          </a:lstStyle>
          <a:p>
            <a:r>
              <a:rPr lang="sv-SE" dirty="0"/>
              <a:t>Klicka för att lägga till bild</a:t>
            </a:r>
          </a:p>
        </p:txBody>
      </p:sp>
      <p:sp>
        <p:nvSpPr>
          <p:cNvPr id="16" name="Rubrik 14">
            <a:extLst>
              <a:ext uri="{FF2B5EF4-FFF2-40B4-BE49-F238E27FC236}">
                <a16:creationId xmlns:a16="http://schemas.microsoft.com/office/drawing/2014/main" id="{2430CB8B-D403-864B-ADC4-B6F45CB45755}"/>
              </a:ext>
            </a:extLst>
          </p:cNvPr>
          <p:cNvSpPr>
            <a:spLocks noGrp="1"/>
          </p:cNvSpPr>
          <p:nvPr>
            <p:ph type="title" hasCustomPrompt="1"/>
          </p:nvPr>
        </p:nvSpPr>
        <p:spPr>
          <a:xfrm>
            <a:off x="901319" y="1480886"/>
            <a:ext cx="4663457" cy="1156612"/>
          </a:xfrm>
          <a:prstGeom prst="rect">
            <a:avLst/>
          </a:prstGeom>
        </p:spPr>
        <p:txBody>
          <a:bodyPr anchor="ctr" anchorCtr="0"/>
          <a:lstStyle>
            <a:lvl1pPr>
              <a:lnSpc>
                <a:spcPts val="4000"/>
              </a:lnSpc>
              <a:defRPr sz="3600" b="1" i="0">
                <a:solidFill>
                  <a:srgbClr val="53565A"/>
                </a:solidFill>
                <a:latin typeface="Corbel" panose="020B0503020204020204" pitchFamily="34" charset="0"/>
              </a:defRPr>
            </a:lvl1pPr>
          </a:lstStyle>
          <a:p>
            <a:r>
              <a:rPr lang="sv-SE" dirty="0"/>
              <a:t>Klicka här för att </a:t>
            </a:r>
            <a:br>
              <a:rPr lang="sv-SE" dirty="0"/>
            </a:br>
            <a:r>
              <a:rPr lang="sv-SE" dirty="0"/>
              <a:t>för lägga till rubrik</a:t>
            </a:r>
          </a:p>
        </p:txBody>
      </p:sp>
      <p:sp>
        <p:nvSpPr>
          <p:cNvPr id="19" name="Platshållare för text 17">
            <a:extLst>
              <a:ext uri="{FF2B5EF4-FFF2-40B4-BE49-F238E27FC236}">
                <a16:creationId xmlns:a16="http://schemas.microsoft.com/office/drawing/2014/main" id="{65356994-6791-FD4A-9EF7-8BBA10914058}"/>
              </a:ext>
            </a:extLst>
          </p:cNvPr>
          <p:cNvSpPr>
            <a:spLocks noGrp="1"/>
          </p:cNvSpPr>
          <p:nvPr>
            <p:ph type="body" sz="quarter" idx="11" hasCustomPrompt="1"/>
          </p:nvPr>
        </p:nvSpPr>
        <p:spPr>
          <a:xfrm>
            <a:off x="901337" y="2662737"/>
            <a:ext cx="4663440" cy="3381375"/>
          </a:xfrm>
          <a:prstGeom prst="rect">
            <a:avLst/>
          </a:prstGeom>
        </p:spPr>
        <p:txBody>
          <a:bodyPr/>
          <a:lstStyle>
            <a:lvl1pPr>
              <a:lnSpc>
                <a:spcPts val="2100"/>
              </a:lnSpc>
              <a:spcBef>
                <a:spcPts val="800"/>
              </a:spcBef>
              <a:defRPr sz="1800" b="0" i="0">
                <a:solidFill>
                  <a:srgbClr val="53565A"/>
                </a:solidFill>
                <a:latin typeface="Corbel" panose="020B0503020204020204" pitchFamily="34" charset="0"/>
              </a:defRPr>
            </a:lvl1pPr>
            <a:lvl2pPr>
              <a:lnSpc>
                <a:spcPts val="2100"/>
              </a:lnSpc>
              <a:spcBef>
                <a:spcPts val="800"/>
              </a:spcBef>
              <a:defRPr sz="1600" b="0" i="0">
                <a:solidFill>
                  <a:srgbClr val="53565A"/>
                </a:solidFill>
                <a:latin typeface="Corbel" panose="020B0503020204020204" pitchFamily="34" charset="0"/>
              </a:defRPr>
            </a:lvl2pPr>
          </a:lstStyle>
          <a:p>
            <a:pPr lvl="0"/>
            <a:r>
              <a:rPr lang="sv-SE" dirty="0"/>
              <a:t>Klicka här för lägga till text</a:t>
            </a:r>
          </a:p>
          <a:p>
            <a:pPr lvl="1"/>
            <a:r>
              <a:rPr lang="sv-SE" dirty="0"/>
              <a:t>Nivå två</a:t>
            </a:r>
          </a:p>
        </p:txBody>
      </p:sp>
      <p:pic>
        <p:nvPicPr>
          <p:cNvPr id="6" name="Bildobjekt 5">
            <a:extLst>
              <a:ext uri="{FF2B5EF4-FFF2-40B4-BE49-F238E27FC236}">
                <a16:creationId xmlns:a16="http://schemas.microsoft.com/office/drawing/2014/main" id="{3727A670-F788-4F51-AED4-88AA688BDE82}"/>
              </a:ext>
            </a:extLst>
          </p:cNvPr>
          <p:cNvPicPr>
            <a:picLocks noChangeAspect="1"/>
          </p:cNvPicPr>
          <p:nvPr userDrawn="1"/>
        </p:nvPicPr>
        <p:blipFill>
          <a:blip r:embed="rId2"/>
          <a:stretch>
            <a:fillRect/>
          </a:stretch>
        </p:blipFill>
        <p:spPr>
          <a:xfrm>
            <a:off x="318124" y="231999"/>
            <a:ext cx="993064" cy="991114"/>
          </a:xfrm>
          <a:prstGeom prst="rect">
            <a:avLst/>
          </a:prstGeom>
        </p:spPr>
      </p:pic>
    </p:spTree>
    <p:extLst>
      <p:ext uri="{BB962C8B-B14F-4D97-AF65-F5344CB8AC3E}">
        <p14:creationId xmlns:p14="http://schemas.microsoft.com/office/powerpoint/2010/main" val="175893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ehåll och bild 2">
    <p:spTree>
      <p:nvGrpSpPr>
        <p:cNvPr id="1" name=""/>
        <p:cNvGrpSpPr/>
        <p:nvPr/>
      </p:nvGrpSpPr>
      <p:grpSpPr>
        <a:xfrm>
          <a:off x="0" y="0"/>
          <a:ext cx="0" cy="0"/>
          <a:chOff x="0" y="0"/>
          <a:chExt cx="0" cy="0"/>
        </a:xfrm>
      </p:grpSpPr>
      <p:sp>
        <p:nvSpPr>
          <p:cNvPr id="14" name="Platshållare för bild 12">
            <a:extLst>
              <a:ext uri="{FF2B5EF4-FFF2-40B4-BE49-F238E27FC236}">
                <a16:creationId xmlns:a16="http://schemas.microsoft.com/office/drawing/2014/main" id="{6C8CD5BF-432C-0941-A99E-A13715CC2219}"/>
              </a:ext>
            </a:extLst>
          </p:cNvPr>
          <p:cNvSpPr>
            <a:spLocks noGrp="1"/>
          </p:cNvSpPr>
          <p:nvPr>
            <p:ph type="pic" sz="quarter" idx="10" hasCustomPrompt="1"/>
          </p:nvPr>
        </p:nvSpPr>
        <p:spPr>
          <a:xfrm>
            <a:off x="0" y="0"/>
            <a:ext cx="6084887" cy="6858000"/>
          </a:xfrm>
          <a:prstGeom prst="rect">
            <a:avLst/>
          </a:prstGeom>
          <a:solidFill>
            <a:srgbClr val="D45D00"/>
          </a:solidFill>
        </p:spPr>
        <p:txBody>
          <a:bodyPr/>
          <a:lstStyle>
            <a:lvl1pPr marL="0" marR="0" indent="0" algn="l" defTabSz="914400" rtl="0" eaLnBrk="1" fontAlgn="auto" latinLnBrk="0" hangingPunct="1">
              <a:lnSpc>
                <a:spcPct val="90000"/>
              </a:lnSpc>
              <a:spcBef>
                <a:spcPts val="1000"/>
              </a:spcBef>
              <a:spcAft>
                <a:spcPts val="0"/>
              </a:spcAft>
              <a:buClrTx/>
              <a:buSzTx/>
              <a:buFontTx/>
              <a:buNone/>
              <a:tabLst/>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sv-SE" dirty="0"/>
              <a:t>Klicka för att lägga till bild</a:t>
            </a:r>
          </a:p>
          <a:p>
            <a:endParaRPr lang="sv-SE" dirty="0"/>
          </a:p>
        </p:txBody>
      </p:sp>
      <p:sp>
        <p:nvSpPr>
          <p:cNvPr id="16" name="Rubrik 14">
            <a:extLst>
              <a:ext uri="{FF2B5EF4-FFF2-40B4-BE49-F238E27FC236}">
                <a16:creationId xmlns:a16="http://schemas.microsoft.com/office/drawing/2014/main" id="{2430CB8B-D403-864B-ADC4-B6F45CB45755}"/>
              </a:ext>
            </a:extLst>
          </p:cNvPr>
          <p:cNvSpPr>
            <a:spLocks noGrp="1"/>
          </p:cNvSpPr>
          <p:nvPr>
            <p:ph type="title" hasCustomPrompt="1"/>
          </p:nvPr>
        </p:nvSpPr>
        <p:spPr>
          <a:xfrm>
            <a:off x="6986235" y="1630515"/>
            <a:ext cx="4663457" cy="1156612"/>
          </a:xfrm>
          <a:prstGeom prst="rect">
            <a:avLst/>
          </a:prstGeom>
        </p:spPr>
        <p:txBody>
          <a:bodyPr anchor="ctr" anchorCtr="0"/>
          <a:lstStyle>
            <a:lvl1pPr>
              <a:lnSpc>
                <a:spcPts val="4000"/>
              </a:lnSpc>
              <a:defRPr sz="3600" b="1" i="0">
                <a:solidFill>
                  <a:srgbClr val="53565A"/>
                </a:solidFill>
                <a:latin typeface="Corbel" panose="020B0503020204020204" pitchFamily="34" charset="0"/>
              </a:defRPr>
            </a:lvl1pPr>
          </a:lstStyle>
          <a:p>
            <a:r>
              <a:rPr lang="sv-SE" dirty="0"/>
              <a:t>Klicka här för att </a:t>
            </a:r>
            <a:br>
              <a:rPr lang="sv-SE" dirty="0"/>
            </a:br>
            <a:r>
              <a:rPr lang="sv-SE" dirty="0"/>
              <a:t>för lägga till rubrik</a:t>
            </a:r>
          </a:p>
        </p:txBody>
      </p:sp>
      <p:sp>
        <p:nvSpPr>
          <p:cNvPr id="19" name="Platshållare för text 17">
            <a:extLst>
              <a:ext uri="{FF2B5EF4-FFF2-40B4-BE49-F238E27FC236}">
                <a16:creationId xmlns:a16="http://schemas.microsoft.com/office/drawing/2014/main" id="{65356994-6791-FD4A-9EF7-8BBA10914058}"/>
              </a:ext>
            </a:extLst>
          </p:cNvPr>
          <p:cNvSpPr>
            <a:spLocks noGrp="1"/>
          </p:cNvSpPr>
          <p:nvPr>
            <p:ph type="body" sz="quarter" idx="11" hasCustomPrompt="1"/>
          </p:nvPr>
        </p:nvSpPr>
        <p:spPr>
          <a:xfrm>
            <a:off x="6986253" y="2812366"/>
            <a:ext cx="4663440" cy="3381375"/>
          </a:xfrm>
          <a:prstGeom prst="rect">
            <a:avLst/>
          </a:prstGeom>
        </p:spPr>
        <p:txBody>
          <a:bodyPr/>
          <a:lstStyle>
            <a:lvl1pPr>
              <a:lnSpc>
                <a:spcPts val="2100"/>
              </a:lnSpc>
              <a:spcBef>
                <a:spcPts val="800"/>
              </a:spcBef>
              <a:defRPr sz="1800" b="0" i="0">
                <a:latin typeface="Corbel" panose="020B0503020204020204" pitchFamily="34" charset="0"/>
              </a:defRPr>
            </a:lvl1pPr>
            <a:lvl2pPr>
              <a:lnSpc>
                <a:spcPts val="2100"/>
              </a:lnSpc>
              <a:spcBef>
                <a:spcPts val="800"/>
              </a:spcBef>
              <a:defRPr sz="1600" b="0" i="0">
                <a:latin typeface="Corbel" panose="020B0503020204020204" pitchFamily="34" charset="0"/>
              </a:defRPr>
            </a:lvl2pPr>
          </a:lstStyle>
          <a:p>
            <a:pPr lvl="0"/>
            <a:r>
              <a:rPr lang="sv-SE" dirty="0"/>
              <a:t>Klicka här för lägga till text</a:t>
            </a:r>
          </a:p>
          <a:p>
            <a:pPr lvl="1"/>
            <a:r>
              <a:rPr lang="sv-SE" dirty="0"/>
              <a:t>Nivå två</a:t>
            </a:r>
          </a:p>
        </p:txBody>
      </p:sp>
      <p:pic>
        <p:nvPicPr>
          <p:cNvPr id="6" name="Bildobjekt 5">
            <a:extLst>
              <a:ext uri="{FF2B5EF4-FFF2-40B4-BE49-F238E27FC236}">
                <a16:creationId xmlns:a16="http://schemas.microsoft.com/office/drawing/2014/main" id="{7A0C66C6-016E-4951-B7D8-DF5585CF536C}"/>
              </a:ext>
            </a:extLst>
          </p:cNvPr>
          <p:cNvPicPr>
            <a:picLocks noChangeAspect="1"/>
          </p:cNvPicPr>
          <p:nvPr userDrawn="1"/>
        </p:nvPicPr>
        <p:blipFill>
          <a:blip r:embed="rId2"/>
          <a:stretch>
            <a:fillRect/>
          </a:stretch>
        </p:blipFill>
        <p:spPr>
          <a:xfrm>
            <a:off x="10975160" y="212264"/>
            <a:ext cx="993064" cy="991114"/>
          </a:xfrm>
          <a:prstGeom prst="rect">
            <a:avLst/>
          </a:prstGeom>
        </p:spPr>
      </p:pic>
    </p:spTree>
    <p:extLst>
      <p:ext uri="{BB962C8B-B14F-4D97-AF65-F5344CB8AC3E}">
        <p14:creationId xmlns:p14="http://schemas.microsoft.com/office/powerpoint/2010/main" val="304349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nehåll 3">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4690E270-5188-3846-A76B-CEC534C5CE6C}"/>
              </a:ext>
            </a:extLst>
          </p:cNvPr>
          <p:cNvSpPr>
            <a:spLocks noGrp="1"/>
          </p:cNvSpPr>
          <p:nvPr>
            <p:ph type="pic" sz="quarter" idx="10" hasCustomPrompt="1"/>
          </p:nvPr>
        </p:nvSpPr>
        <p:spPr>
          <a:xfrm>
            <a:off x="6621048" y="854439"/>
            <a:ext cx="4201852" cy="2574561"/>
          </a:xfrm>
          <a:prstGeom prst="rect">
            <a:avLst/>
          </a:prstGeom>
          <a:solidFill>
            <a:srgbClr val="D45D00"/>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Klicka för att lägga till bild</a:t>
            </a:r>
          </a:p>
        </p:txBody>
      </p:sp>
      <p:sp>
        <p:nvSpPr>
          <p:cNvPr id="8" name="Rektangel 7">
            <a:extLst>
              <a:ext uri="{FF2B5EF4-FFF2-40B4-BE49-F238E27FC236}">
                <a16:creationId xmlns:a16="http://schemas.microsoft.com/office/drawing/2014/main" id="{A6CD499D-5D65-784B-87F9-D3B3DF8AD774}"/>
              </a:ext>
            </a:extLst>
          </p:cNvPr>
          <p:cNvSpPr/>
          <p:nvPr userDrawn="1"/>
        </p:nvSpPr>
        <p:spPr>
          <a:xfrm>
            <a:off x="1514398" y="848614"/>
            <a:ext cx="5106650" cy="2574561"/>
          </a:xfrm>
          <a:prstGeom prst="rect">
            <a:avLst/>
          </a:prstGeom>
          <a:solidFill>
            <a:srgbClr val="C8C9C7">
              <a:alpha val="2490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5">
            <a:extLst>
              <a:ext uri="{FF2B5EF4-FFF2-40B4-BE49-F238E27FC236}">
                <a16:creationId xmlns:a16="http://schemas.microsoft.com/office/drawing/2014/main" id="{9FEA4AA9-16AA-744A-A63E-81478136DE0E}"/>
              </a:ext>
            </a:extLst>
          </p:cNvPr>
          <p:cNvSpPr>
            <a:spLocks noGrp="1"/>
          </p:cNvSpPr>
          <p:nvPr>
            <p:ph type="pic" sz="quarter" idx="11" hasCustomPrompt="1"/>
          </p:nvPr>
        </p:nvSpPr>
        <p:spPr>
          <a:xfrm>
            <a:off x="1514398" y="3638627"/>
            <a:ext cx="4186860" cy="2574561"/>
          </a:xfrm>
          <a:prstGeom prst="rect">
            <a:avLst/>
          </a:prstGeom>
          <a:solidFill>
            <a:srgbClr val="D45D00"/>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Klicka för att lägga till bild</a:t>
            </a:r>
          </a:p>
        </p:txBody>
      </p:sp>
      <p:sp>
        <p:nvSpPr>
          <p:cNvPr id="10" name="Rektangel 9">
            <a:extLst>
              <a:ext uri="{FF2B5EF4-FFF2-40B4-BE49-F238E27FC236}">
                <a16:creationId xmlns:a16="http://schemas.microsoft.com/office/drawing/2014/main" id="{C6F81102-2A03-684E-A959-6014784124BE}"/>
              </a:ext>
            </a:extLst>
          </p:cNvPr>
          <p:cNvSpPr/>
          <p:nvPr userDrawn="1"/>
        </p:nvSpPr>
        <p:spPr>
          <a:xfrm>
            <a:off x="5709966" y="3638627"/>
            <a:ext cx="5106650" cy="2574561"/>
          </a:xfrm>
          <a:prstGeom prst="rect">
            <a:avLst/>
          </a:prstGeom>
          <a:solidFill>
            <a:srgbClr val="C8C9C7">
              <a:alpha val="2490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text 11">
            <a:extLst>
              <a:ext uri="{FF2B5EF4-FFF2-40B4-BE49-F238E27FC236}">
                <a16:creationId xmlns:a16="http://schemas.microsoft.com/office/drawing/2014/main" id="{20965513-A51E-CE44-B37D-7CED71FB4CAB}"/>
              </a:ext>
            </a:extLst>
          </p:cNvPr>
          <p:cNvSpPr>
            <a:spLocks noGrp="1"/>
          </p:cNvSpPr>
          <p:nvPr>
            <p:ph type="body" sz="quarter" idx="12" hasCustomPrompt="1"/>
          </p:nvPr>
        </p:nvSpPr>
        <p:spPr>
          <a:xfrm>
            <a:off x="2286000" y="1373867"/>
            <a:ext cx="4028764" cy="1630590"/>
          </a:xfrm>
          <a:prstGeom prst="rect">
            <a:avLst/>
          </a:prstGeom>
        </p:spPr>
        <p:txBody>
          <a:bodyPr/>
          <a:lstStyle>
            <a:lvl1pPr marL="0" indent="0">
              <a:buNone/>
              <a:defRPr sz="2400" b="0" i="0">
                <a:latin typeface="Corbel" panose="020B0503020204020204" pitchFamily="34" charset="0"/>
              </a:defRPr>
            </a:lvl1pPr>
            <a:lvl2pPr marL="457200" indent="0">
              <a:buNone/>
              <a:defRPr/>
            </a:lvl2pPr>
          </a:lstStyle>
          <a:p>
            <a:pPr lvl="0"/>
            <a:r>
              <a:rPr lang="sv-SE" dirty="0"/>
              <a:t>Klicka här för att lägga till text</a:t>
            </a:r>
          </a:p>
          <a:p>
            <a:pPr lvl="1"/>
            <a:endParaRPr lang="sv-SE" dirty="0"/>
          </a:p>
        </p:txBody>
      </p:sp>
      <p:sp>
        <p:nvSpPr>
          <p:cNvPr id="13" name="Platshållare för text 11">
            <a:extLst>
              <a:ext uri="{FF2B5EF4-FFF2-40B4-BE49-F238E27FC236}">
                <a16:creationId xmlns:a16="http://schemas.microsoft.com/office/drawing/2014/main" id="{4150BBA5-7F7C-E840-B621-D34A20BD7F81}"/>
              </a:ext>
            </a:extLst>
          </p:cNvPr>
          <p:cNvSpPr>
            <a:spLocks noGrp="1"/>
          </p:cNvSpPr>
          <p:nvPr>
            <p:ph type="body" sz="quarter" idx="13" hasCustomPrompt="1"/>
          </p:nvPr>
        </p:nvSpPr>
        <p:spPr>
          <a:xfrm>
            <a:off x="6314764" y="4205975"/>
            <a:ext cx="4031020" cy="1439863"/>
          </a:xfrm>
          <a:prstGeom prst="rect">
            <a:avLst/>
          </a:prstGeom>
        </p:spPr>
        <p:txBody>
          <a:bodyPr/>
          <a:lstStyle>
            <a:lvl1pPr marL="0" indent="0">
              <a:buNone/>
              <a:defRPr sz="2400" b="0" i="0">
                <a:latin typeface="Corbel" panose="020B0503020204020204" pitchFamily="34" charset="0"/>
              </a:defRPr>
            </a:lvl1pPr>
            <a:lvl2pPr marL="457200" indent="0">
              <a:buNone/>
              <a:defRPr/>
            </a:lvl2pPr>
          </a:lstStyle>
          <a:p>
            <a:pPr lvl="0"/>
            <a:r>
              <a:rPr lang="sv-SE" dirty="0"/>
              <a:t>Klicka här för att lägga till text</a:t>
            </a:r>
          </a:p>
          <a:p>
            <a:pPr lvl="1"/>
            <a:endParaRPr lang="sv-SE" dirty="0"/>
          </a:p>
        </p:txBody>
      </p:sp>
      <p:grpSp>
        <p:nvGrpSpPr>
          <p:cNvPr id="2" name="Grupp 1">
            <a:extLst>
              <a:ext uri="{FF2B5EF4-FFF2-40B4-BE49-F238E27FC236}">
                <a16:creationId xmlns:a16="http://schemas.microsoft.com/office/drawing/2014/main" id="{EE72C57C-9137-4A4B-9B76-5576A0BEA747}"/>
              </a:ext>
            </a:extLst>
          </p:cNvPr>
          <p:cNvGrpSpPr/>
          <p:nvPr userDrawn="1"/>
        </p:nvGrpSpPr>
        <p:grpSpPr>
          <a:xfrm>
            <a:off x="277513" y="255767"/>
            <a:ext cx="1505238" cy="1494092"/>
            <a:chOff x="277513" y="255767"/>
            <a:chExt cx="1505238" cy="1494092"/>
          </a:xfrm>
        </p:grpSpPr>
        <p:sp>
          <p:nvSpPr>
            <p:cNvPr id="17" name="Ellips 16">
              <a:extLst>
                <a:ext uri="{FF2B5EF4-FFF2-40B4-BE49-F238E27FC236}">
                  <a16:creationId xmlns:a16="http://schemas.microsoft.com/office/drawing/2014/main" id="{9E119EC4-9091-4A88-8B4C-0FC6A0C53895}"/>
                </a:ext>
              </a:extLst>
            </p:cNvPr>
            <p:cNvSpPr/>
            <p:nvPr userDrawn="1"/>
          </p:nvSpPr>
          <p:spPr>
            <a:xfrm>
              <a:off x="277513" y="255767"/>
              <a:ext cx="1505238" cy="1494092"/>
            </a:xfrm>
            <a:prstGeom prst="ellipse">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1" name="Bildobjekt 10">
              <a:extLst>
                <a:ext uri="{FF2B5EF4-FFF2-40B4-BE49-F238E27FC236}">
                  <a16:creationId xmlns:a16="http://schemas.microsoft.com/office/drawing/2014/main" id="{FA5079DC-5D7A-4D1F-A4EC-979C43FACAA3}"/>
                </a:ext>
              </a:extLst>
            </p:cNvPr>
            <p:cNvPicPr>
              <a:picLocks noChangeAspect="1"/>
            </p:cNvPicPr>
            <p:nvPr userDrawn="1"/>
          </p:nvPicPr>
          <p:blipFill>
            <a:blip r:embed="rId2"/>
            <a:stretch>
              <a:fillRect/>
            </a:stretch>
          </p:blipFill>
          <p:spPr>
            <a:xfrm>
              <a:off x="475303" y="443991"/>
              <a:ext cx="1146206" cy="1143955"/>
            </a:xfrm>
            <a:prstGeom prst="rect">
              <a:avLst/>
            </a:prstGeom>
          </p:spPr>
        </p:pic>
      </p:grpSp>
    </p:spTree>
    <p:extLst>
      <p:ext uri="{BB962C8B-B14F-4D97-AF65-F5344CB8AC3E}">
        <p14:creationId xmlns:p14="http://schemas.microsoft.com/office/powerpoint/2010/main" val="1896032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lbild vit kant">
    <p:spTree>
      <p:nvGrpSpPr>
        <p:cNvPr id="1" name=""/>
        <p:cNvGrpSpPr/>
        <p:nvPr/>
      </p:nvGrpSpPr>
      <p:grpSpPr>
        <a:xfrm>
          <a:off x="0" y="0"/>
          <a:ext cx="0" cy="0"/>
          <a:chOff x="0" y="0"/>
          <a:chExt cx="0" cy="0"/>
        </a:xfrm>
      </p:grpSpPr>
      <p:sp>
        <p:nvSpPr>
          <p:cNvPr id="23" name="Platshållare för bild 22">
            <a:extLst>
              <a:ext uri="{FF2B5EF4-FFF2-40B4-BE49-F238E27FC236}">
                <a16:creationId xmlns:a16="http://schemas.microsoft.com/office/drawing/2014/main" id="{7442ABC0-A7E2-4A7C-A09F-1AE8F50EF505}"/>
              </a:ext>
            </a:extLst>
          </p:cNvPr>
          <p:cNvSpPr>
            <a:spLocks noGrp="1"/>
          </p:cNvSpPr>
          <p:nvPr>
            <p:ph type="pic" sz="quarter" idx="10" hasCustomPrompt="1"/>
          </p:nvPr>
        </p:nvSpPr>
        <p:spPr>
          <a:xfrm>
            <a:off x="0" y="-13063"/>
            <a:ext cx="12205063" cy="5988139"/>
          </a:xfrm>
          <a:custGeom>
            <a:avLst/>
            <a:gdLst>
              <a:gd name="connsiteX0" fmla="*/ 0 w 12192000"/>
              <a:gd name="connsiteY0" fmla="*/ 0 h 5413373"/>
              <a:gd name="connsiteX1" fmla="*/ 12192000 w 12192000"/>
              <a:gd name="connsiteY1" fmla="*/ 0 h 5413373"/>
              <a:gd name="connsiteX2" fmla="*/ 12192000 w 12192000"/>
              <a:gd name="connsiteY2" fmla="*/ 5089333 h 5413373"/>
              <a:gd name="connsiteX3" fmla="*/ 11815762 w 12192000"/>
              <a:gd name="connsiteY3" fmla="*/ 5189404 h 5413373"/>
              <a:gd name="connsiteX4" fmla="*/ 9372600 w 12192000"/>
              <a:gd name="connsiteY4" fmla="*/ 5389546 h 5413373"/>
              <a:gd name="connsiteX5" fmla="*/ 5957888 w 12192000"/>
              <a:gd name="connsiteY5" fmla="*/ 5246588 h 5413373"/>
              <a:gd name="connsiteX6" fmla="*/ 1204913 w 12192000"/>
              <a:gd name="connsiteY6" fmla="*/ 5208465 h 5413373"/>
              <a:gd name="connsiteX7" fmla="*/ 0 w 12192000"/>
              <a:gd name="connsiteY7" fmla="*/ 5413373 h 5413373"/>
              <a:gd name="connsiteX8" fmla="*/ 0 w 12192000"/>
              <a:gd name="connsiteY8" fmla="*/ 0 h 5413373"/>
              <a:gd name="connsiteX0" fmla="*/ 0 w 12192000"/>
              <a:gd name="connsiteY0" fmla="*/ 0 h 5988139"/>
              <a:gd name="connsiteX1" fmla="*/ 12192000 w 12192000"/>
              <a:gd name="connsiteY1" fmla="*/ 574766 h 5988139"/>
              <a:gd name="connsiteX2" fmla="*/ 12192000 w 12192000"/>
              <a:gd name="connsiteY2" fmla="*/ 5664099 h 5988139"/>
              <a:gd name="connsiteX3" fmla="*/ 11815762 w 12192000"/>
              <a:gd name="connsiteY3" fmla="*/ 5764170 h 5988139"/>
              <a:gd name="connsiteX4" fmla="*/ 9372600 w 12192000"/>
              <a:gd name="connsiteY4" fmla="*/ 5964312 h 5988139"/>
              <a:gd name="connsiteX5" fmla="*/ 5957888 w 12192000"/>
              <a:gd name="connsiteY5" fmla="*/ 5821354 h 5988139"/>
              <a:gd name="connsiteX6" fmla="*/ 1204913 w 12192000"/>
              <a:gd name="connsiteY6" fmla="*/ 5783231 h 5988139"/>
              <a:gd name="connsiteX7" fmla="*/ 0 w 12192000"/>
              <a:gd name="connsiteY7" fmla="*/ 5988139 h 5988139"/>
              <a:gd name="connsiteX8" fmla="*/ 0 w 12192000"/>
              <a:gd name="connsiteY8" fmla="*/ 0 h 5988139"/>
              <a:gd name="connsiteX0" fmla="*/ 0 w 12205063"/>
              <a:gd name="connsiteY0" fmla="*/ 0 h 5988139"/>
              <a:gd name="connsiteX1" fmla="*/ 12205063 w 12205063"/>
              <a:gd name="connsiteY1" fmla="*/ 0 h 5988139"/>
              <a:gd name="connsiteX2" fmla="*/ 12192000 w 12205063"/>
              <a:gd name="connsiteY2" fmla="*/ 5664099 h 5988139"/>
              <a:gd name="connsiteX3" fmla="*/ 11815762 w 12205063"/>
              <a:gd name="connsiteY3" fmla="*/ 5764170 h 5988139"/>
              <a:gd name="connsiteX4" fmla="*/ 9372600 w 12205063"/>
              <a:gd name="connsiteY4" fmla="*/ 5964312 h 5988139"/>
              <a:gd name="connsiteX5" fmla="*/ 5957888 w 12205063"/>
              <a:gd name="connsiteY5" fmla="*/ 5821354 h 5988139"/>
              <a:gd name="connsiteX6" fmla="*/ 1204913 w 12205063"/>
              <a:gd name="connsiteY6" fmla="*/ 5783231 h 5988139"/>
              <a:gd name="connsiteX7" fmla="*/ 0 w 12205063"/>
              <a:gd name="connsiteY7" fmla="*/ 5988139 h 5988139"/>
              <a:gd name="connsiteX8" fmla="*/ 0 w 12205063"/>
              <a:gd name="connsiteY8" fmla="*/ 0 h 598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5063" h="5988139">
                <a:moveTo>
                  <a:pt x="0" y="0"/>
                </a:moveTo>
                <a:lnTo>
                  <a:pt x="12205063" y="0"/>
                </a:lnTo>
                <a:cubicBezTo>
                  <a:pt x="12200709" y="1888033"/>
                  <a:pt x="12196354" y="3776066"/>
                  <a:pt x="12192000" y="5664099"/>
                </a:cubicBezTo>
                <a:cubicBezTo>
                  <a:pt x="12106275" y="5687926"/>
                  <a:pt x="11977688" y="5726048"/>
                  <a:pt x="11815762" y="5764170"/>
                </a:cubicBezTo>
                <a:cubicBezTo>
                  <a:pt x="11029950" y="5945251"/>
                  <a:pt x="10177462" y="5945251"/>
                  <a:pt x="9372600" y="5964312"/>
                </a:cubicBezTo>
                <a:cubicBezTo>
                  <a:pt x="8234363" y="5992904"/>
                  <a:pt x="7096125" y="5888068"/>
                  <a:pt x="5957888" y="5821354"/>
                </a:cubicBezTo>
                <a:cubicBezTo>
                  <a:pt x="4376738" y="5721283"/>
                  <a:pt x="2786063" y="5587854"/>
                  <a:pt x="1204913" y="5783231"/>
                </a:cubicBezTo>
                <a:cubicBezTo>
                  <a:pt x="695325" y="5845180"/>
                  <a:pt x="280988" y="5916660"/>
                  <a:pt x="0" y="5988139"/>
                </a:cubicBezTo>
                <a:lnTo>
                  <a:pt x="0" y="0"/>
                </a:lnTo>
                <a:close/>
              </a:path>
            </a:pathLst>
          </a:custGeom>
          <a:solidFill>
            <a:srgbClr val="C8C9C7"/>
          </a:solidFill>
        </p:spPr>
        <p:txBody>
          <a:bodyPr wrap="square">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Klicka här för att lägga till bild</a:t>
            </a:r>
          </a:p>
        </p:txBody>
      </p:sp>
    </p:spTree>
    <p:extLst>
      <p:ext uri="{BB962C8B-B14F-4D97-AF65-F5344CB8AC3E}">
        <p14:creationId xmlns:p14="http://schemas.microsoft.com/office/powerpoint/2010/main" val="1999337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lbild Orange kant">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B18FC3D4-9219-C443-85B7-A5CC9124AE32}"/>
              </a:ext>
            </a:extLst>
          </p:cNvPr>
          <p:cNvSpPr/>
          <p:nvPr userDrawn="1"/>
        </p:nvSpPr>
        <p:spPr>
          <a:xfrm>
            <a:off x="0" y="3142211"/>
            <a:ext cx="12192000" cy="3715789"/>
          </a:xfrm>
          <a:prstGeom prst="rect">
            <a:avLst/>
          </a:prstGeom>
          <a:solidFill>
            <a:srgbClr val="D45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Platshållare för bild 22">
            <a:extLst>
              <a:ext uri="{FF2B5EF4-FFF2-40B4-BE49-F238E27FC236}">
                <a16:creationId xmlns:a16="http://schemas.microsoft.com/office/drawing/2014/main" id="{7442ABC0-A7E2-4A7C-A09F-1AE8F50EF505}"/>
              </a:ext>
            </a:extLst>
          </p:cNvPr>
          <p:cNvSpPr>
            <a:spLocks noGrp="1"/>
          </p:cNvSpPr>
          <p:nvPr>
            <p:ph type="pic" sz="quarter" idx="10" hasCustomPrompt="1"/>
          </p:nvPr>
        </p:nvSpPr>
        <p:spPr>
          <a:xfrm>
            <a:off x="0" y="-13063"/>
            <a:ext cx="12205063" cy="5988139"/>
          </a:xfrm>
          <a:custGeom>
            <a:avLst/>
            <a:gdLst>
              <a:gd name="connsiteX0" fmla="*/ 0 w 12192000"/>
              <a:gd name="connsiteY0" fmla="*/ 0 h 5413373"/>
              <a:gd name="connsiteX1" fmla="*/ 12192000 w 12192000"/>
              <a:gd name="connsiteY1" fmla="*/ 0 h 5413373"/>
              <a:gd name="connsiteX2" fmla="*/ 12192000 w 12192000"/>
              <a:gd name="connsiteY2" fmla="*/ 5089333 h 5413373"/>
              <a:gd name="connsiteX3" fmla="*/ 11815762 w 12192000"/>
              <a:gd name="connsiteY3" fmla="*/ 5189404 h 5413373"/>
              <a:gd name="connsiteX4" fmla="*/ 9372600 w 12192000"/>
              <a:gd name="connsiteY4" fmla="*/ 5389546 h 5413373"/>
              <a:gd name="connsiteX5" fmla="*/ 5957888 w 12192000"/>
              <a:gd name="connsiteY5" fmla="*/ 5246588 h 5413373"/>
              <a:gd name="connsiteX6" fmla="*/ 1204913 w 12192000"/>
              <a:gd name="connsiteY6" fmla="*/ 5208465 h 5413373"/>
              <a:gd name="connsiteX7" fmla="*/ 0 w 12192000"/>
              <a:gd name="connsiteY7" fmla="*/ 5413373 h 5413373"/>
              <a:gd name="connsiteX8" fmla="*/ 0 w 12192000"/>
              <a:gd name="connsiteY8" fmla="*/ 0 h 5413373"/>
              <a:gd name="connsiteX0" fmla="*/ 0 w 12192000"/>
              <a:gd name="connsiteY0" fmla="*/ 0 h 5988139"/>
              <a:gd name="connsiteX1" fmla="*/ 12192000 w 12192000"/>
              <a:gd name="connsiteY1" fmla="*/ 574766 h 5988139"/>
              <a:gd name="connsiteX2" fmla="*/ 12192000 w 12192000"/>
              <a:gd name="connsiteY2" fmla="*/ 5664099 h 5988139"/>
              <a:gd name="connsiteX3" fmla="*/ 11815762 w 12192000"/>
              <a:gd name="connsiteY3" fmla="*/ 5764170 h 5988139"/>
              <a:gd name="connsiteX4" fmla="*/ 9372600 w 12192000"/>
              <a:gd name="connsiteY4" fmla="*/ 5964312 h 5988139"/>
              <a:gd name="connsiteX5" fmla="*/ 5957888 w 12192000"/>
              <a:gd name="connsiteY5" fmla="*/ 5821354 h 5988139"/>
              <a:gd name="connsiteX6" fmla="*/ 1204913 w 12192000"/>
              <a:gd name="connsiteY6" fmla="*/ 5783231 h 5988139"/>
              <a:gd name="connsiteX7" fmla="*/ 0 w 12192000"/>
              <a:gd name="connsiteY7" fmla="*/ 5988139 h 5988139"/>
              <a:gd name="connsiteX8" fmla="*/ 0 w 12192000"/>
              <a:gd name="connsiteY8" fmla="*/ 0 h 5988139"/>
              <a:gd name="connsiteX0" fmla="*/ 0 w 12205063"/>
              <a:gd name="connsiteY0" fmla="*/ 0 h 5988139"/>
              <a:gd name="connsiteX1" fmla="*/ 12205063 w 12205063"/>
              <a:gd name="connsiteY1" fmla="*/ 0 h 5988139"/>
              <a:gd name="connsiteX2" fmla="*/ 12192000 w 12205063"/>
              <a:gd name="connsiteY2" fmla="*/ 5664099 h 5988139"/>
              <a:gd name="connsiteX3" fmla="*/ 11815762 w 12205063"/>
              <a:gd name="connsiteY3" fmla="*/ 5764170 h 5988139"/>
              <a:gd name="connsiteX4" fmla="*/ 9372600 w 12205063"/>
              <a:gd name="connsiteY4" fmla="*/ 5964312 h 5988139"/>
              <a:gd name="connsiteX5" fmla="*/ 5957888 w 12205063"/>
              <a:gd name="connsiteY5" fmla="*/ 5821354 h 5988139"/>
              <a:gd name="connsiteX6" fmla="*/ 1204913 w 12205063"/>
              <a:gd name="connsiteY6" fmla="*/ 5783231 h 5988139"/>
              <a:gd name="connsiteX7" fmla="*/ 0 w 12205063"/>
              <a:gd name="connsiteY7" fmla="*/ 5988139 h 5988139"/>
              <a:gd name="connsiteX8" fmla="*/ 0 w 12205063"/>
              <a:gd name="connsiteY8" fmla="*/ 0 h 598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5063" h="5988139">
                <a:moveTo>
                  <a:pt x="0" y="0"/>
                </a:moveTo>
                <a:lnTo>
                  <a:pt x="12205063" y="0"/>
                </a:lnTo>
                <a:cubicBezTo>
                  <a:pt x="12200709" y="1888033"/>
                  <a:pt x="12196354" y="3776066"/>
                  <a:pt x="12192000" y="5664099"/>
                </a:cubicBezTo>
                <a:cubicBezTo>
                  <a:pt x="12106275" y="5687926"/>
                  <a:pt x="11977688" y="5726048"/>
                  <a:pt x="11815762" y="5764170"/>
                </a:cubicBezTo>
                <a:cubicBezTo>
                  <a:pt x="11029950" y="5945251"/>
                  <a:pt x="10177462" y="5945251"/>
                  <a:pt x="9372600" y="5964312"/>
                </a:cubicBezTo>
                <a:cubicBezTo>
                  <a:pt x="8234363" y="5992904"/>
                  <a:pt x="7096125" y="5888068"/>
                  <a:pt x="5957888" y="5821354"/>
                </a:cubicBezTo>
                <a:cubicBezTo>
                  <a:pt x="4376738" y="5721283"/>
                  <a:pt x="2786063" y="5587854"/>
                  <a:pt x="1204913" y="5783231"/>
                </a:cubicBezTo>
                <a:cubicBezTo>
                  <a:pt x="695325" y="5845180"/>
                  <a:pt x="280988" y="5916660"/>
                  <a:pt x="0" y="5988139"/>
                </a:cubicBezTo>
                <a:lnTo>
                  <a:pt x="0" y="0"/>
                </a:lnTo>
                <a:close/>
              </a:path>
            </a:pathLst>
          </a:custGeom>
          <a:solidFill>
            <a:srgbClr val="C8C9C7"/>
          </a:solidFill>
        </p:spPr>
        <p:txBody>
          <a:bodyPr wrap="square">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Klicka här för att lägga till bild</a:t>
            </a:r>
          </a:p>
        </p:txBody>
      </p:sp>
    </p:spTree>
    <p:extLst>
      <p:ext uri="{BB962C8B-B14F-4D97-AF65-F5344CB8AC3E}">
        <p14:creationId xmlns:p14="http://schemas.microsoft.com/office/powerpoint/2010/main" val="256556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vslutnings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23EA98AB-D40F-4249-8AFD-8AD249623BA9}"/>
              </a:ext>
            </a:extLst>
          </p:cNvPr>
          <p:cNvSpPr/>
          <p:nvPr userDrawn="1"/>
        </p:nvSpPr>
        <p:spPr>
          <a:xfrm>
            <a:off x="-2" y="0"/>
            <a:ext cx="12192000" cy="7151610"/>
          </a:xfrm>
          <a:prstGeom prst="rect">
            <a:avLst/>
          </a:prstGeom>
          <a:solidFill>
            <a:srgbClr val="535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1" name="Rubrik 10">
            <a:extLst>
              <a:ext uri="{FF2B5EF4-FFF2-40B4-BE49-F238E27FC236}">
                <a16:creationId xmlns:a16="http://schemas.microsoft.com/office/drawing/2014/main" id="{955ADF12-CAFF-164F-A20C-B668B8510868}"/>
              </a:ext>
            </a:extLst>
          </p:cNvPr>
          <p:cNvSpPr>
            <a:spLocks noGrp="1"/>
          </p:cNvSpPr>
          <p:nvPr>
            <p:ph type="title"/>
          </p:nvPr>
        </p:nvSpPr>
        <p:spPr>
          <a:xfrm>
            <a:off x="2277634" y="2649682"/>
            <a:ext cx="7636727" cy="1656311"/>
          </a:xfrm>
          <a:prstGeom prst="rect">
            <a:avLst/>
          </a:prstGeom>
        </p:spPr>
        <p:txBody>
          <a:bodyPr/>
          <a:lstStyle>
            <a:lvl1pPr algn="ctr">
              <a:defRPr b="1" i="0">
                <a:solidFill>
                  <a:schemeClr val="bg1"/>
                </a:solidFill>
                <a:latin typeface="Corbel" panose="020B0503020204020204" pitchFamily="34" charset="0"/>
              </a:defRPr>
            </a:lvl1pPr>
          </a:lstStyle>
          <a:p>
            <a:r>
              <a:rPr lang="sv-SE"/>
              <a:t>Klicka här för att ändra format</a:t>
            </a:r>
            <a:endParaRPr lang="sv-SE" dirty="0"/>
          </a:p>
        </p:txBody>
      </p:sp>
      <p:sp>
        <p:nvSpPr>
          <p:cNvPr id="6" name="Freeform 5">
            <a:extLst>
              <a:ext uri="{FF2B5EF4-FFF2-40B4-BE49-F238E27FC236}">
                <a16:creationId xmlns:a16="http://schemas.microsoft.com/office/drawing/2014/main" id="{DB952973-6E40-5248-9DC8-96A71207C401}"/>
              </a:ext>
            </a:extLst>
          </p:cNvPr>
          <p:cNvSpPr>
            <a:spLocks/>
          </p:cNvSpPr>
          <p:nvPr userDrawn="1"/>
        </p:nvSpPr>
        <p:spPr bwMode="auto">
          <a:xfrm>
            <a:off x="-3" y="4934956"/>
            <a:ext cx="12336089" cy="2233280"/>
          </a:xfrm>
          <a:custGeom>
            <a:avLst/>
            <a:gdLst>
              <a:gd name="T0" fmla="*/ 0 w 2560"/>
              <a:gd name="T1" fmla="*/ 84 h 388"/>
              <a:gd name="T2" fmla="*/ 253 w 2560"/>
              <a:gd name="T3" fmla="*/ 41 h 388"/>
              <a:gd name="T4" fmla="*/ 1251 w 2560"/>
              <a:gd name="T5" fmla="*/ 49 h 388"/>
              <a:gd name="T6" fmla="*/ 1968 w 2560"/>
              <a:gd name="T7" fmla="*/ 79 h 388"/>
              <a:gd name="T8" fmla="*/ 2481 w 2560"/>
              <a:gd name="T9" fmla="*/ 37 h 388"/>
              <a:gd name="T10" fmla="*/ 2560 w 2560"/>
              <a:gd name="T11" fmla="*/ 16 h 388"/>
              <a:gd name="T12" fmla="*/ 2560 w 2560"/>
              <a:gd name="T13" fmla="*/ 17 h 388"/>
              <a:gd name="T14" fmla="*/ 2560 w 2560"/>
              <a:gd name="T15" fmla="*/ 388 h 388"/>
              <a:gd name="T16" fmla="*/ 0 w 2560"/>
              <a:gd name="T17" fmla="*/ 388 h 388"/>
              <a:gd name="T18" fmla="*/ 0 w 2560"/>
              <a:gd name="T19" fmla="*/ 85 h 388"/>
              <a:gd name="T20" fmla="*/ 0 w 2560"/>
              <a:gd name="T21" fmla="*/ 84 h 388"/>
              <a:gd name="connsiteX0" fmla="*/ 0 w 10000"/>
              <a:gd name="connsiteY0" fmla="*/ 1753 h 9588"/>
              <a:gd name="connsiteX1" fmla="*/ 988 w 10000"/>
              <a:gd name="connsiteY1" fmla="*/ 645 h 9588"/>
              <a:gd name="connsiteX2" fmla="*/ 4887 w 10000"/>
              <a:gd name="connsiteY2" fmla="*/ 851 h 9588"/>
              <a:gd name="connsiteX3" fmla="*/ 7688 w 10000"/>
              <a:gd name="connsiteY3" fmla="*/ 1624 h 9588"/>
              <a:gd name="connsiteX4" fmla="*/ 9691 w 10000"/>
              <a:gd name="connsiteY4" fmla="*/ 542 h 9588"/>
              <a:gd name="connsiteX5" fmla="*/ 10000 w 10000"/>
              <a:gd name="connsiteY5" fmla="*/ 0 h 9588"/>
              <a:gd name="connsiteX6" fmla="*/ 10000 w 10000"/>
              <a:gd name="connsiteY6" fmla="*/ 26 h 9588"/>
              <a:gd name="connsiteX7" fmla="*/ 10000 w 10000"/>
              <a:gd name="connsiteY7" fmla="*/ 9517 h 9588"/>
              <a:gd name="connsiteX8" fmla="*/ 0 w 10000"/>
              <a:gd name="connsiteY8" fmla="*/ 9588 h 9588"/>
              <a:gd name="connsiteX9" fmla="*/ 0 w 10000"/>
              <a:gd name="connsiteY9" fmla="*/ 1779 h 9588"/>
              <a:gd name="connsiteX10" fmla="*/ 0 w 10000"/>
              <a:gd name="connsiteY10" fmla="*/ 1753 h 9588"/>
              <a:gd name="connsiteX0" fmla="*/ 0 w 10000"/>
              <a:gd name="connsiteY0" fmla="*/ 1828 h 10000"/>
              <a:gd name="connsiteX1" fmla="*/ 988 w 10000"/>
              <a:gd name="connsiteY1" fmla="*/ 673 h 10000"/>
              <a:gd name="connsiteX2" fmla="*/ 4887 w 10000"/>
              <a:gd name="connsiteY2" fmla="*/ 888 h 10000"/>
              <a:gd name="connsiteX3" fmla="*/ 7688 w 10000"/>
              <a:gd name="connsiteY3" fmla="*/ 1694 h 10000"/>
              <a:gd name="connsiteX4" fmla="*/ 9691 w 10000"/>
              <a:gd name="connsiteY4" fmla="*/ 565 h 10000"/>
              <a:gd name="connsiteX5" fmla="*/ 10000 w 10000"/>
              <a:gd name="connsiteY5" fmla="*/ 0 h 10000"/>
              <a:gd name="connsiteX6" fmla="*/ 10000 w 10000"/>
              <a:gd name="connsiteY6" fmla="*/ 27 h 10000"/>
              <a:gd name="connsiteX7" fmla="*/ 10000 w 10000"/>
              <a:gd name="connsiteY7" fmla="*/ 9926 h 10000"/>
              <a:gd name="connsiteX8" fmla="*/ 0 w 10000"/>
              <a:gd name="connsiteY8" fmla="*/ 10000 h 10000"/>
              <a:gd name="connsiteX9" fmla="*/ 0 w 10000"/>
              <a:gd name="connsiteY9" fmla="*/ 1855 h 10000"/>
              <a:gd name="connsiteX10" fmla="*/ 0 w 10000"/>
              <a:gd name="connsiteY10" fmla="*/ 182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00" h="10000">
                <a:moveTo>
                  <a:pt x="0" y="1828"/>
                </a:moveTo>
                <a:cubicBezTo>
                  <a:pt x="230" y="1425"/>
                  <a:pt x="570" y="1022"/>
                  <a:pt x="988" y="673"/>
                </a:cubicBezTo>
                <a:cubicBezTo>
                  <a:pt x="2285" y="-430"/>
                  <a:pt x="3590" y="323"/>
                  <a:pt x="4887" y="888"/>
                </a:cubicBezTo>
                <a:cubicBezTo>
                  <a:pt x="5820" y="1264"/>
                  <a:pt x="6754" y="1855"/>
                  <a:pt x="7688" y="1694"/>
                </a:cubicBezTo>
                <a:cubicBezTo>
                  <a:pt x="8348" y="1586"/>
                  <a:pt x="9047" y="1586"/>
                  <a:pt x="9691" y="565"/>
                </a:cubicBezTo>
                <a:cubicBezTo>
                  <a:pt x="9824" y="349"/>
                  <a:pt x="9930" y="135"/>
                  <a:pt x="10000" y="0"/>
                </a:cubicBezTo>
                <a:lnTo>
                  <a:pt x="10000" y="27"/>
                </a:lnTo>
                <a:lnTo>
                  <a:pt x="10000" y="9926"/>
                </a:lnTo>
                <a:lnTo>
                  <a:pt x="0" y="10000"/>
                </a:lnTo>
                <a:lnTo>
                  <a:pt x="0" y="1855"/>
                </a:lnTo>
                <a:lnTo>
                  <a:pt x="0" y="182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dirty="0"/>
          </a:p>
        </p:txBody>
      </p:sp>
      <p:sp>
        <p:nvSpPr>
          <p:cNvPr id="7" name="Rubrik 10">
            <a:extLst>
              <a:ext uri="{FF2B5EF4-FFF2-40B4-BE49-F238E27FC236}">
                <a16:creationId xmlns:a16="http://schemas.microsoft.com/office/drawing/2014/main" id="{8DF614DA-C838-6545-ACAE-77C12155249C}"/>
              </a:ext>
            </a:extLst>
          </p:cNvPr>
          <p:cNvSpPr txBox="1">
            <a:spLocks/>
          </p:cNvSpPr>
          <p:nvPr userDrawn="1"/>
        </p:nvSpPr>
        <p:spPr>
          <a:xfrm>
            <a:off x="759172" y="5560323"/>
            <a:ext cx="2881599" cy="378884"/>
          </a:xfrm>
          <a:prstGeom prst="rect">
            <a:avLst/>
          </a:prstGeom>
        </p:spPr>
        <p:txBody>
          <a:bodyPr/>
          <a:lstStyle>
            <a:lvl1pPr algn="ctr" defTabSz="914400" rtl="0" eaLnBrk="1" latinLnBrk="0" hangingPunct="1">
              <a:lnSpc>
                <a:spcPct val="90000"/>
              </a:lnSpc>
              <a:spcBef>
                <a:spcPct val="0"/>
              </a:spcBef>
              <a:buNone/>
              <a:defRPr sz="4400" b="1" i="0" kern="1200">
                <a:solidFill>
                  <a:schemeClr val="bg1"/>
                </a:solidFill>
                <a:latin typeface="Corbel" panose="020B0503020204020204" pitchFamily="34" charset="0"/>
                <a:ea typeface="+mj-ea"/>
                <a:cs typeface="+mj-cs"/>
              </a:defRPr>
            </a:lvl1pPr>
          </a:lstStyle>
          <a:p>
            <a:pPr algn="l"/>
            <a:r>
              <a:rPr lang="sv-SE" sz="2000" b="0" dirty="0" err="1">
                <a:solidFill>
                  <a:schemeClr val="tx1"/>
                </a:solidFill>
              </a:rPr>
              <a:t>Follow</a:t>
            </a:r>
            <a:r>
              <a:rPr lang="sv-SE" sz="2000" b="0" dirty="0">
                <a:solidFill>
                  <a:schemeClr val="tx1"/>
                </a:solidFill>
              </a:rPr>
              <a:t> </a:t>
            </a:r>
            <a:r>
              <a:rPr lang="sv-SE" sz="2000" b="0" dirty="0" err="1">
                <a:solidFill>
                  <a:schemeClr val="tx1"/>
                </a:solidFill>
              </a:rPr>
              <a:t>us</a:t>
            </a:r>
            <a:r>
              <a:rPr lang="sv-SE" sz="2000" b="0" dirty="0">
                <a:solidFill>
                  <a:schemeClr val="tx1"/>
                </a:solidFill>
              </a:rPr>
              <a:t> at social media</a:t>
            </a:r>
          </a:p>
        </p:txBody>
      </p:sp>
      <p:sp>
        <p:nvSpPr>
          <p:cNvPr id="14" name="Rubrik 10">
            <a:extLst>
              <a:ext uri="{FF2B5EF4-FFF2-40B4-BE49-F238E27FC236}">
                <a16:creationId xmlns:a16="http://schemas.microsoft.com/office/drawing/2014/main" id="{56470D48-0C23-7643-8158-DEEAE076F301}"/>
              </a:ext>
            </a:extLst>
          </p:cNvPr>
          <p:cNvSpPr txBox="1">
            <a:spLocks/>
          </p:cNvSpPr>
          <p:nvPr userDrawn="1"/>
        </p:nvSpPr>
        <p:spPr>
          <a:xfrm>
            <a:off x="3214401" y="6115719"/>
            <a:ext cx="2881599" cy="378883"/>
          </a:xfrm>
          <a:prstGeom prst="rect">
            <a:avLst/>
          </a:prstGeom>
        </p:spPr>
        <p:txBody>
          <a:bodyPr/>
          <a:lstStyle>
            <a:lvl1pPr algn="ctr" defTabSz="914400" rtl="0" eaLnBrk="1" latinLnBrk="0" hangingPunct="1">
              <a:lnSpc>
                <a:spcPct val="90000"/>
              </a:lnSpc>
              <a:spcBef>
                <a:spcPct val="0"/>
              </a:spcBef>
              <a:buNone/>
              <a:defRPr sz="4400" b="1" i="0" kern="1200">
                <a:solidFill>
                  <a:schemeClr val="bg1"/>
                </a:solidFill>
                <a:latin typeface="Corbel" panose="020B0503020204020204" pitchFamily="34" charset="0"/>
                <a:ea typeface="+mj-ea"/>
                <a:cs typeface="+mj-cs"/>
              </a:defRPr>
            </a:lvl1pPr>
          </a:lstStyle>
          <a:p>
            <a:pPr algn="l"/>
            <a:r>
              <a:rPr lang="sv-SE" sz="2000" b="0" dirty="0" err="1">
                <a:solidFill>
                  <a:schemeClr val="tx1"/>
                </a:solidFill>
              </a:rPr>
              <a:t>www.mchs.se</a:t>
            </a:r>
            <a:endParaRPr lang="sv-SE" sz="2000" b="0" dirty="0">
              <a:solidFill>
                <a:schemeClr val="tx1"/>
              </a:solidFill>
            </a:endParaRPr>
          </a:p>
        </p:txBody>
      </p:sp>
      <p:pic>
        <p:nvPicPr>
          <p:cNvPr id="2" name="Bildobjekt 1">
            <a:extLst>
              <a:ext uri="{FF2B5EF4-FFF2-40B4-BE49-F238E27FC236}">
                <a16:creationId xmlns:a16="http://schemas.microsoft.com/office/drawing/2014/main" id="{15450F00-C65E-4A4A-9623-8316F0529CDA}"/>
              </a:ext>
            </a:extLst>
          </p:cNvPr>
          <p:cNvPicPr>
            <a:picLocks noChangeAspect="1"/>
          </p:cNvPicPr>
          <p:nvPr userDrawn="1"/>
        </p:nvPicPr>
        <p:blipFill>
          <a:blip r:embed="rId2"/>
          <a:stretch>
            <a:fillRect/>
          </a:stretch>
        </p:blipFill>
        <p:spPr>
          <a:xfrm>
            <a:off x="865032" y="6033373"/>
            <a:ext cx="2143760" cy="416384"/>
          </a:xfrm>
          <a:prstGeom prst="rect">
            <a:avLst/>
          </a:prstGeom>
        </p:spPr>
      </p:pic>
      <p:sp>
        <p:nvSpPr>
          <p:cNvPr id="12" name="Ellips 11">
            <a:extLst>
              <a:ext uri="{FF2B5EF4-FFF2-40B4-BE49-F238E27FC236}">
                <a16:creationId xmlns:a16="http://schemas.microsoft.com/office/drawing/2014/main" id="{CA1C6EE4-8836-47F8-A1D9-5FDB645999FE}"/>
              </a:ext>
            </a:extLst>
          </p:cNvPr>
          <p:cNvSpPr/>
          <p:nvPr userDrawn="1"/>
        </p:nvSpPr>
        <p:spPr>
          <a:xfrm>
            <a:off x="5204748" y="447332"/>
            <a:ext cx="1432875" cy="1420939"/>
          </a:xfrm>
          <a:prstGeom prst="ellipse">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5" name="Bildobjekt 14">
            <a:extLst>
              <a:ext uri="{FF2B5EF4-FFF2-40B4-BE49-F238E27FC236}">
                <a16:creationId xmlns:a16="http://schemas.microsoft.com/office/drawing/2014/main" id="{30B39E8D-7ACD-4EF9-BCBA-5EED9D7C5CC0}"/>
              </a:ext>
            </a:extLst>
          </p:cNvPr>
          <p:cNvPicPr>
            <a:picLocks noChangeAspect="1"/>
          </p:cNvPicPr>
          <p:nvPr userDrawn="1"/>
        </p:nvPicPr>
        <p:blipFill>
          <a:blip r:embed="rId3"/>
          <a:stretch>
            <a:fillRect/>
          </a:stretch>
        </p:blipFill>
        <p:spPr>
          <a:xfrm>
            <a:off x="5361238" y="585136"/>
            <a:ext cx="1146206" cy="1143955"/>
          </a:xfrm>
          <a:prstGeom prst="rect">
            <a:avLst/>
          </a:prstGeom>
        </p:spPr>
      </p:pic>
    </p:spTree>
    <p:extLst>
      <p:ext uri="{BB962C8B-B14F-4D97-AF65-F5344CB8AC3E}">
        <p14:creationId xmlns:p14="http://schemas.microsoft.com/office/powerpoint/2010/main" val="319084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rtbild med logotyp">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23EA98AB-D40F-4249-8AFD-8AD249623BA9}"/>
              </a:ext>
            </a:extLst>
          </p:cNvPr>
          <p:cNvSpPr/>
          <p:nvPr userDrawn="1"/>
        </p:nvSpPr>
        <p:spPr>
          <a:xfrm>
            <a:off x="0" y="0"/>
            <a:ext cx="12192000" cy="6858000"/>
          </a:xfrm>
          <a:prstGeom prst="rect">
            <a:avLst/>
          </a:prstGeom>
          <a:solidFill>
            <a:srgbClr val="D45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ubrik 10">
            <a:extLst>
              <a:ext uri="{FF2B5EF4-FFF2-40B4-BE49-F238E27FC236}">
                <a16:creationId xmlns:a16="http://schemas.microsoft.com/office/drawing/2014/main" id="{955ADF12-CAFF-164F-A20C-B668B8510868}"/>
              </a:ext>
            </a:extLst>
          </p:cNvPr>
          <p:cNvSpPr>
            <a:spLocks noGrp="1"/>
          </p:cNvSpPr>
          <p:nvPr>
            <p:ph type="title" hasCustomPrompt="1"/>
          </p:nvPr>
        </p:nvSpPr>
        <p:spPr>
          <a:xfrm>
            <a:off x="2468157" y="4427398"/>
            <a:ext cx="7255677" cy="1325563"/>
          </a:xfrm>
          <a:prstGeom prst="rect">
            <a:avLst/>
          </a:prstGeom>
        </p:spPr>
        <p:txBody>
          <a:bodyPr/>
          <a:lstStyle>
            <a:lvl1pPr algn="ctr">
              <a:lnSpc>
                <a:spcPts val="4520"/>
              </a:lnSpc>
              <a:defRPr sz="3600" b="1" i="0">
                <a:solidFill>
                  <a:schemeClr val="bg1"/>
                </a:solidFill>
                <a:latin typeface="Corbel" panose="020B0503020204020204" pitchFamily="34" charset="0"/>
              </a:defRPr>
            </a:lvl1pPr>
          </a:lstStyle>
          <a:p>
            <a:r>
              <a:rPr lang="sv-SE" dirty="0"/>
              <a:t>Klicka här för att lägga till rubrik</a:t>
            </a:r>
          </a:p>
        </p:txBody>
      </p:sp>
      <p:grpSp>
        <p:nvGrpSpPr>
          <p:cNvPr id="14" name="Grupp 13">
            <a:extLst>
              <a:ext uri="{FF2B5EF4-FFF2-40B4-BE49-F238E27FC236}">
                <a16:creationId xmlns:a16="http://schemas.microsoft.com/office/drawing/2014/main" id="{DC72659E-CB56-4F5E-8ECF-C36FE9070B4E}"/>
              </a:ext>
            </a:extLst>
          </p:cNvPr>
          <p:cNvGrpSpPr/>
          <p:nvPr userDrawn="1"/>
        </p:nvGrpSpPr>
        <p:grpSpPr>
          <a:xfrm>
            <a:off x="4415216" y="744338"/>
            <a:ext cx="3090758" cy="3097458"/>
            <a:chOff x="4415216" y="744338"/>
            <a:chExt cx="3090758" cy="3097458"/>
          </a:xfrm>
        </p:grpSpPr>
        <p:sp>
          <p:nvSpPr>
            <p:cNvPr id="13" name="Ellips 12">
              <a:extLst>
                <a:ext uri="{FF2B5EF4-FFF2-40B4-BE49-F238E27FC236}">
                  <a16:creationId xmlns:a16="http://schemas.microsoft.com/office/drawing/2014/main" id="{61E2FBDD-C42F-4D01-8F02-CF4721B06EDB}"/>
                </a:ext>
              </a:extLst>
            </p:cNvPr>
            <p:cNvSpPr/>
            <p:nvPr userDrawn="1"/>
          </p:nvSpPr>
          <p:spPr>
            <a:xfrm>
              <a:off x="4415216" y="744338"/>
              <a:ext cx="3090758" cy="309745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Bildobjekt 8">
              <a:extLst>
                <a:ext uri="{FF2B5EF4-FFF2-40B4-BE49-F238E27FC236}">
                  <a16:creationId xmlns:a16="http://schemas.microsoft.com/office/drawing/2014/main" id="{739E3A9F-8ACA-42D9-842A-B805DD6E59A6}"/>
                </a:ext>
              </a:extLst>
            </p:cNvPr>
            <p:cNvPicPr>
              <a:picLocks noChangeAspect="1"/>
            </p:cNvPicPr>
            <p:nvPr userDrawn="1"/>
          </p:nvPicPr>
          <p:blipFill>
            <a:blip r:embed="rId2"/>
            <a:stretch>
              <a:fillRect/>
            </a:stretch>
          </p:blipFill>
          <p:spPr>
            <a:xfrm>
              <a:off x="4638529" y="962015"/>
              <a:ext cx="2678815" cy="2673553"/>
            </a:xfrm>
            <a:prstGeom prst="rect">
              <a:avLst/>
            </a:prstGeom>
          </p:spPr>
        </p:pic>
      </p:grpSp>
    </p:spTree>
    <p:extLst>
      <p:ext uri="{BB962C8B-B14F-4D97-AF65-F5344CB8AC3E}">
        <p14:creationId xmlns:p14="http://schemas.microsoft.com/office/powerpoint/2010/main" val="1152054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tart Ljusgrå">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C8C9C7">
              <a:alpha val="1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11">
            <a:extLst>
              <a:ext uri="{FF2B5EF4-FFF2-40B4-BE49-F238E27FC236}">
                <a16:creationId xmlns:a16="http://schemas.microsoft.com/office/drawing/2014/main" id="{FF0F0B96-EE97-D24C-A706-E5480830646E}"/>
              </a:ext>
            </a:extLst>
          </p:cNvPr>
          <p:cNvSpPr>
            <a:spLocks noGrp="1"/>
          </p:cNvSpPr>
          <p:nvPr>
            <p:ph type="title" hasCustomPrompt="1"/>
          </p:nvPr>
        </p:nvSpPr>
        <p:spPr>
          <a:xfrm>
            <a:off x="2022923" y="1894431"/>
            <a:ext cx="8146153" cy="1325563"/>
          </a:xfrm>
          <a:prstGeom prst="rect">
            <a:avLst/>
          </a:prstGeom>
        </p:spPr>
        <p:txBody>
          <a:bodyPr anchor="b" anchorCtr="0"/>
          <a:lstStyle>
            <a:lvl1pPr>
              <a:defRPr b="1" i="0">
                <a:solidFill>
                  <a:srgbClr val="D45D00"/>
                </a:solidFill>
                <a:latin typeface="Corbel" panose="020B0503020204020204" pitchFamily="34" charset="0"/>
              </a:defRPr>
            </a:lvl1pPr>
          </a:lstStyle>
          <a:p>
            <a:r>
              <a:rPr lang="sv-SE" dirty="0"/>
              <a:t>Klicka här för att lägga till rubrik</a:t>
            </a:r>
          </a:p>
        </p:txBody>
      </p:sp>
      <p:sp>
        <p:nvSpPr>
          <p:cNvPr id="8" name="Platshållare för text 15">
            <a:extLst>
              <a:ext uri="{FF2B5EF4-FFF2-40B4-BE49-F238E27FC236}">
                <a16:creationId xmlns:a16="http://schemas.microsoft.com/office/drawing/2014/main" id="{B1F13829-0615-F847-929A-092EA8906ED9}"/>
              </a:ext>
            </a:extLst>
          </p:cNvPr>
          <p:cNvSpPr>
            <a:spLocks noGrp="1"/>
          </p:cNvSpPr>
          <p:nvPr>
            <p:ph type="body" sz="quarter" idx="10" hasCustomPrompt="1"/>
          </p:nvPr>
        </p:nvSpPr>
        <p:spPr>
          <a:xfrm>
            <a:off x="2022923" y="3222329"/>
            <a:ext cx="8139113" cy="915284"/>
          </a:xfrm>
          <a:prstGeom prst="rect">
            <a:avLst/>
          </a:prstGeom>
        </p:spPr>
        <p:txBody>
          <a:bodyPr/>
          <a:lstStyle>
            <a:lvl1pPr marL="0" indent="0">
              <a:buNone/>
              <a:defRPr sz="2400" b="0" i="0">
                <a:solidFill>
                  <a:srgbClr val="53565A"/>
                </a:solidFill>
                <a:latin typeface="Corbel" panose="020B0503020204020204" pitchFamily="34" charset="0"/>
              </a:defRPr>
            </a:lvl1pPr>
            <a:lvl2pPr marL="457200" indent="0">
              <a:buNone/>
              <a:defRPr sz="2000" b="0" i="0">
                <a:latin typeface="Corbel" panose="020B0503020204020204" pitchFamily="34" charset="0"/>
              </a:defRPr>
            </a:lvl2pPr>
          </a:lstStyle>
          <a:p>
            <a:pPr lvl="0"/>
            <a:r>
              <a:rPr lang="sv-SE" dirty="0"/>
              <a:t>Klicka här för att lägga till mellanrubrik</a:t>
            </a:r>
          </a:p>
        </p:txBody>
      </p:sp>
      <p:sp>
        <p:nvSpPr>
          <p:cNvPr id="6" name="Freeform 5">
            <a:extLst>
              <a:ext uri="{FF2B5EF4-FFF2-40B4-BE49-F238E27FC236}">
                <a16:creationId xmlns:a16="http://schemas.microsoft.com/office/drawing/2014/main" id="{9EABF81D-57BD-DC42-9DF8-24DBCDE1DF8F}"/>
              </a:ext>
            </a:extLst>
          </p:cNvPr>
          <p:cNvSpPr>
            <a:spLocks/>
          </p:cNvSpPr>
          <p:nvPr userDrawn="1"/>
        </p:nvSpPr>
        <p:spPr bwMode="auto">
          <a:xfrm>
            <a:off x="-3521" y="5193529"/>
            <a:ext cx="12192000" cy="1664471"/>
          </a:xfrm>
          <a:custGeom>
            <a:avLst/>
            <a:gdLst>
              <a:gd name="T0" fmla="*/ 0 w 2560"/>
              <a:gd name="T1" fmla="*/ 84 h 388"/>
              <a:gd name="T2" fmla="*/ 253 w 2560"/>
              <a:gd name="T3" fmla="*/ 41 h 388"/>
              <a:gd name="T4" fmla="*/ 1251 w 2560"/>
              <a:gd name="T5" fmla="*/ 49 h 388"/>
              <a:gd name="T6" fmla="*/ 1968 w 2560"/>
              <a:gd name="T7" fmla="*/ 79 h 388"/>
              <a:gd name="T8" fmla="*/ 2481 w 2560"/>
              <a:gd name="T9" fmla="*/ 37 h 388"/>
              <a:gd name="T10" fmla="*/ 2560 w 2560"/>
              <a:gd name="T11" fmla="*/ 16 h 388"/>
              <a:gd name="T12" fmla="*/ 2560 w 2560"/>
              <a:gd name="T13" fmla="*/ 17 h 388"/>
              <a:gd name="T14" fmla="*/ 2560 w 2560"/>
              <a:gd name="T15" fmla="*/ 388 h 388"/>
              <a:gd name="T16" fmla="*/ 0 w 2560"/>
              <a:gd name="T17" fmla="*/ 388 h 388"/>
              <a:gd name="T18" fmla="*/ 0 w 2560"/>
              <a:gd name="T19" fmla="*/ 85 h 388"/>
              <a:gd name="T20" fmla="*/ 0 w 2560"/>
              <a:gd name="T21" fmla="*/ 84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60" h="388">
                <a:moveTo>
                  <a:pt x="0" y="84"/>
                </a:moveTo>
                <a:cubicBezTo>
                  <a:pt x="59" y="69"/>
                  <a:pt x="146" y="54"/>
                  <a:pt x="253" y="41"/>
                </a:cubicBezTo>
                <a:cubicBezTo>
                  <a:pt x="585" y="0"/>
                  <a:pt x="919" y="28"/>
                  <a:pt x="1251" y="49"/>
                </a:cubicBezTo>
                <a:cubicBezTo>
                  <a:pt x="1490" y="63"/>
                  <a:pt x="1729" y="85"/>
                  <a:pt x="1968" y="79"/>
                </a:cubicBezTo>
                <a:cubicBezTo>
                  <a:pt x="2137" y="75"/>
                  <a:pt x="2316" y="75"/>
                  <a:pt x="2481" y="37"/>
                </a:cubicBezTo>
                <a:cubicBezTo>
                  <a:pt x="2515" y="29"/>
                  <a:pt x="2542" y="21"/>
                  <a:pt x="2560" y="16"/>
                </a:cubicBezTo>
                <a:cubicBezTo>
                  <a:pt x="2560" y="17"/>
                  <a:pt x="2560" y="17"/>
                  <a:pt x="2560" y="17"/>
                </a:cubicBezTo>
                <a:cubicBezTo>
                  <a:pt x="2560" y="388"/>
                  <a:pt x="2560" y="388"/>
                  <a:pt x="2560" y="388"/>
                </a:cubicBezTo>
                <a:cubicBezTo>
                  <a:pt x="0" y="388"/>
                  <a:pt x="0" y="388"/>
                  <a:pt x="0" y="388"/>
                </a:cubicBezTo>
                <a:cubicBezTo>
                  <a:pt x="0" y="85"/>
                  <a:pt x="0" y="85"/>
                  <a:pt x="0" y="85"/>
                </a:cubicBezTo>
                <a:lnTo>
                  <a:pt x="0" y="8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pic>
        <p:nvPicPr>
          <p:cNvPr id="3" name="Bildobjekt 2">
            <a:extLst>
              <a:ext uri="{FF2B5EF4-FFF2-40B4-BE49-F238E27FC236}">
                <a16:creationId xmlns:a16="http://schemas.microsoft.com/office/drawing/2014/main" id="{0884F837-5C7B-41A3-8E1C-1C6BA864A63B}"/>
              </a:ext>
            </a:extLst>
          </p:cNvPr>
          <p:cNvPicPr>
            <a:picLocks noChangeAspect="1"/>
          </p:cNvPicPr>
          <p:nvPr userDrawn="1"/>
        </p:nvPicPr>
        <p:blipFill>
          <a:blip r:embed="rId2"/>
          <a:stretch>
            <a:fillRect/>
          </a:stretch>
        </p:blipFill>
        <p:spPr>
          <a:xfrm>
            <a:off x="536849" y="5677605"/>
            <a:ext cx="2715804" cy="883038"/>
          </a:xfrm>
          <a:prstGeom prst="rect">
            <a:avLst/>
          </a:prstGeom>
        </p:spPr>
      </p:pic>
    </p:spTree>
    <p:extLst>
      <p:ext uri="{BB962C8B-B14F-4D97-AF65-F5344CB8AC3E}">
        <p14:creationId xmlns:p14="http://schemas.microsoft.com/office/powerpoint/2010/main" val="2210983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start Ljusorange">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F2A900">
              <a:alpha val="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11">
            <a:extLst>
              <a:ext uri="{FF2B5EF4-FFF2-40B4-BE49-F238E27FC236}">
                <a16:creationId xmlns:a16="http://schemas.microsoft.com/office/drawing/2014/main" id="{FF0F0B96-EE97-D24C-A706-E5480830646E}"/>
              </a:ext>
            </a:extLst>
          </p:cNvPr>
          <p:cNvSpPr>
            <a:spLocks noGrp="1"/>
          </p:cNvSpPr>
          <p:nvPr>
            <p:ph type="title" hasCustomPrompt="1"/>
          </p:nvPr>
        </p:nvSpPr>
        <p:spPr>
          <a:xfrm>
            <a:off x="2022923" y="1894431"/>
            <a:ext cx="8146153" cy="1325563"/>
          </a:xfrm>
          <a:prstGeom prst="rect">
            <a:avLst/>
          </a:prstGeom>
        </p:spPr>
        <p:txBody>
          <a:bodyPr anchor="b" anchorCtr="0"/>
          <a:lstStyle>
            <a:lvl1pPr>
              <a:defRPr b="1" i="0">
                <a:solidFill>
                  <a:srgbClr val="D45D00"/>
                </a:solidFill>
                <a:latin typeface="Corbel" panose="020B0503020204020204" pitchFamily="34" charset="0"/>
              </a:defRPr>
            </a:lvl1pPr>
          </a:lstStyle>
          <a:p>
            <a:r>
              <a:rPr lang="sv-SE" dirty="0"/>
              <a:t>Klicka här för att lägga till rubrik</a:t>
            </a:r>
          </a:p>
        </p:txBody>
      </p:sp>
      <p:sp>
        <p:nvSpPr>
          <p:cNvPr id="8" name="Platshållare för text 15">
            <a:extLst>
              <a:ext uri="{FF2B5EF4-FFF2-40B4-BE49-F238E27FC236}">
                <a16:creationId xmlns:a16="http://schemas.microsoft.com/office/drawing/2014/main" id="{B1F13829-0615-F847-929A-092EA8906ED9}"/>
              </a:ext>
            </a:extLst>
          </p:cNvPr>
          <p:cNvSpPr>
            <a:spLocks noGrp="1"/>
          </p:cNvSpPr>
          <p:nvPr>
            <p:ph type="body" sz="quarter" idx="10" hasCustomPrompt="1"/>
          </p:nvPr>
        </p:nvSpPr>
        <p:spPr>
          <a:xfrm>
            <a:off x="2022923" y="3222329"/>
            <a:ext cx="8139113" cy="915284"/>
          </a:xfrm>
          <a:prstGeom prst="rect">
            <a:avLst/>
          </a:prstGeom>
        </p:spPr>
        <p:txBody>
          <a:bodyPr/>
          <a:lstStyle>
            <a:lvl1pPr marL="0" indent="0">
              <a:buNone/>
              <a:defRPr sz="2400" b="0" i="0">
                <a:solidFill>
                  <a:srgbClr val="53565A"/>
                </a:solidFill>
                <a:latin typeface="Corbel" panose="020B0503020204020204" pitchFamily="34" charset="0"/>
              </a:defRPr>
            </a:lvl1pPr>
            <a:lvl2pPr marL="457200" indent="0">
              <a:buNone/>
              <a:defRPr sz="2000" b="0" i="0">
                <a:latin typeface="Corbel" panose="020B0503020204020204" pitchFamily="34" charset="0"/>
              </a:defRPr>
            </a:lvl2pPr>
          </a:lstStyle>
          <a:p>
            <a:pPr lvl="0"/>
            <a:r>
              <a:rPr lang="sv-SE" dirty="0"/>
              <a:t>Klicka här för att lägga till mellanrubrik</a:t>
            </a:r>
          </a:p>
        </p:txBody>
      </p:sp>
      <p:sp>
        <p:nvSpPr>
          <p:cNvPr id="9" name="Freeform 5">
            <a:extLst>
              <a:ext uri="{FF2B5EF4-FFF2-40B4-BE49-F238E27FC236}">
                <a16:creationId xmlns:a16="http://schemas.microsoft.com/office/drawing/2014/main" id="{84253397-0C0B-AC4E-BFBE-7B9F16BEAC02}"/>
              </a:ext>
            </a:extLst>
          </p:cNvPr>
          <p:cNvSpPr>
            <a:spLocks/>
          </p:cNvSpPr>
          <p:nvPr userDrawn="1"/>
        </p:nvSpPr>
        <p:spPr bwMode="auto">
          <a:xfrm>
            <a:off x="-3521" y="5193529"/>
            <a:ext cx="12192000" cy="1664471"/>
          </a:xfrm>
          <a:custGeom>
            <a:avLst/>
            <a:gdLst>
              <a:gd name="T0" fmla="*/ 0 w 2560"/>
              <a:gd name="T1" fmla="*/ 84 h 388"/>
              <a:gd name="T2" fmla="*/ 253 w 2560"/>
              <a:gd name="T3" fmla="*/ 41 h 388"/>
              <a:gd name="T4" fmla="*/ 1251 w 2560"/>
              <a:gd name="T5" fmla="*/ 49 h 388"/>
              <a:gd name="T6" fmla="*/ 1968 w 2560"/>
              <a:gd name="T7" fmla="*/ 79 h 388"/>
              <a:gd name="T8" fmla="*/ 2481 w 2560"/>
              <a:gd name="T9" fmla="*/ 37 h 388"/>
              <a:gd name="T10" fmla="*/ 2560 w 2560"/>
              <a:gd name="T11" fmla="*/ 16 h 388"/>
              <a:gd name="T12" fmla="*/ 2560 w 2560"/>
              <a:gd name="T13" fmla="*/ 17 h 388"/>
              <a:gd name="T14" fmla="*/ 2560 w 2560"/>
              <a:gd name="T15" fmla="*/ 388 h 388"/>
              <a:gd name="T16" fmla="*/ 0 w 2560"/>
              <a:gd name="T17" fmla="*/ 388 h 388"/>
              <a:gd name="T18" fmla="*/ 0 w 2560"/>
              <a:gd name="T19" fmla="*/ 85 h 388"/>
              <a:gd name="T20" fmla="*/ 0 w 2560"/>
              <a:gd name="T21" fmla="*/ 84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60" h="388">
                <a:moveTo>
                  <a:pt x="0" y="84"/>
                </a:moveTo>
                <a:cubicBezTo>
                  <a:pt x="59" y="69"/>
                  <a:pt x="146" y="54"/>
                  <a:pt x="253" y="41"/>
                </a:cubicBezTo>
                <a:cubicBezTo>
                  <a:pt x="585" y="0"/>
                  <a:pt x="919" y="28"/>
                  <a:pt x="1251" y="49"/>
                </a:cubicBezTo>
                <a:cubicBezTo>
                  <a:pt x="1490" y="63"/>
                  <a:pt x="1729" y="85"/>
                  <a:pt x="1968" y="79"/>
                </a:cubicBezTo>
                <a:cubicBezTo>
                  <a:pt x="2137" y="75"/>
                  <a:pt x="2316" y="75"/>
                  <a:pt x="2481" y="37"/>
                </a:cubicBezTo>
                <a:cubicBezTo>
                  <a:pt x="2515" y="29"/>
                  <a:pt x="2542" y="21"/>
                  <a:pt x="2560" y="16"/>
                </a:cubicBezTo>
                <a:cubicBezTo>
                  <a:pt x="2560" y="17"/>
                  <a:pt x="2560" y="17"/>
                  <a:pt x="2560" y="17"/>
                </a:cubicBezTo>
                <a:cubicBezTo>
                  <a:pt x="2560" y="388"/>
                  <a:pt x="2560" y="388"/>
                  <a:pt x="2560" y="388"/>
                </a:cubicBezTo>
                <a:cubicBezTo>
                  <a:pt x="0" y="388"/>
                  <a:pt x="0" y="388"/>
                  <a:pt x="0" y="388"/>
                </a:cubicBezTo>
                <a:cubicBezTo>
                  <a:pt x="0" y="85"/>
                  <a:pt x="0" y="85"/>
                  <a:pt x="0" y="85"/>
                </a:cubicBezTo>
                <a:lnTo>
                  <a:pt x="0" y="8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pic>
        <p:nvPicPr>
          <p:cNvPr id="13" name="Bildobjekt 12">
            <a:extLst>
              <a:ext uri="{FF2B5EF4-FFF2-40B4-BE49-F238E27FC236}">
                <a16:creationId xmlns:a16="http://schemas.microsoft.com/office/drawing/2014/main" id="{16DDE875-D716-4002-B2C1-BB09437F7D85}"/>
              </a:ext>
            </a:extLst>
          </p:cNvPr>
          <p:cNvPicPr>
            <a:picLocks noChangeAspect="1"/>
          </p:cNvPicPr>
          <p:nvPr userDrawn="1"/>
        </p:nvPicPr>
        <p:blipFill>
          <a:blip r:embed="rId2"/>
          <a:stretch>
            <a:fillRect/>
          </a:stretch>
        </p:blipFill>
        <p:spPr>
          <a:xfrm>
            <a:off x="536849" y="5677605"/>
            <a:ext cx="2715804" cy="883038"/>
          </a:xfrm>
          <a:prstGeom prst="rect">
            <a:avLst/>
          </a:prstGeom>
        </p:spPr>
      </p:pic>
    </p:spTree>
    <p:extLst>
      <p:ext uri="{BB962C8B-B14F-4D97-AF65-F5344CB8AC3E}">
        <p14:creationId xmlns:p14="http://schemas.microsoft.com/office/powerpoint/2010/main" val="3362130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ehåll 1 Grå">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C8C9C7">
              <a:alpha val="1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C8C9C7"/>
              </a:solidFill>
            </a:endParaRPr>
          </a:p>
        </p:txBody>
      </p:sp>
      <p:sp>
        <p:nvSpPr>
          <p:cNvPr id="8" name="Rubrik 11">
            <a:extLst>
              <a:ext uri="{FF2B5EF4-FFF2-40B4-BE49-F238E27FC236}">
                <a16:creationId xmlns:a16="http://schemas.microsoft.com/office/drawing/2014/main" id="{4D669F9F-0752-4044-A196-2A16654EFF76}"/>
              </a:ext>
            </a:extLst>
          </p:cNvPr>
          <p:cNvSpPr>
            <a:spLocks noGrp="1"/>
          </p:cNvSpPr>
          <p:nvPr>
            <p:ph type="title" hasCustomPrompt="1"/>
          </p:nvPr>
        </p:nvSpPr>
        <p:spPr>
          <a:xfrm>
            <a:off x="2062800" y="914400"/>
            <a:ext cx="8146152" cy="1310560"/>
          </a:xfrm>
          <a:prstGeom prst="rect">
            <a:avLst/>
          </a:prstGeom>
        </p:spPr>
        <p:txBody>
          <a:bodyPr wrap="square" lIns="90000" anchor="b" anchorCtr="0"/>
          <a:lstStyle>
            <a:lvl1pPr>
              <a:defRPr b="1" i="0">
                <a:solidFill>
                  <a:srgbClr val="D45D00"/>
                </a:solidFill>
                <a:latin typeface="Corbel" panose="020B0503020204020204" pitchFamily="34" charset="0"/>
              </a:defRPr>
            </a:lvl1pPr>
          </a:lstStyle>
          <a:p>
            <a:r>
              <a:rPr lang="sv-SE" dirty="0"/>
              <a:t>Klicka här för att lägga till rubrik</a:t>
            </a:r>
          </a:p>
        </p:txBody>
      </p:sp>
      <p:sp>
        <p:nvSpPr>
          <p:cNvPr id="9" name="Platshållare för text 15">
            <a:extLst>
              <a:ext uri="{FF2B5EF4-FFF2-40B4-BE49-F238E27FC236}">
                <a16:creationId xmlns:a16="http://schemas.microsoft.com/office/drawing/2014/main" id="{A56483B7-F035-0246-B5AE-FF0F2ABF28F7}"/>
              </a:ext>
            </a:extLst>
          </p:cNvPr>
          <p:cNvSpPr>
            <a:spLocks noGrp="1"/>
          </p:cNvSpPr>
          <p:nvPr>
            <p:ph type="body" sz="quarter" idx="10" hasCustomPrompt="1"/>
          </p:nvPr>
        </p:nvSpPr>
        <p:spPr>
          <a:xfrm>
            <a:off x="2069839" y="2366929"/>
            <a:ext cx="8139113" cy="3278187"/>
          </a:xfrm>
          <a:prstGeom prst="rect">
            <a:avLst/>
          </a:prstGeom>
        </p:spPr>
        <p:txBody>
          <a:bodyPr/>
          <a:lstStyle>
            <a:lvl1pPr>
              <a:defRPr sz="2400" b="0" i="0">
                <a:solidFill>
                  <a:srgbClr val="53565A"/>
                </a:solidFill>
                <a:latin typeface="Corbel" panose="020B0503020204020204" pitchFamily="34" charset="0"/>
              </a:defRPr>
            </a:lvl1pPr>
            <a:lvl2pPr>
              <a:defRPr sz="2000" b="0" i="0">
                <a:solidFill>
                  <a:srgbClr val="53565A"/>
                </a:solidFill>
                <a:latin typeface="Corbel" panose="020B0503020204020204" pitchFamily="34" charset="0"/>
              </a:defRPr>
            </a:lvl2pPr>
          </a:lstStyle>
          <a:p>
            <a:pPr lvl="0"/>
            <a:r>
              <a:rPr lang="sv-SE" dirty="0"/>
              <a:t>Klicka här för att lägga till text</a:t>
            </a:r>
          </a:p>
          <a:p>
            <a:pPr lvl="1"/>
            <a:r>
              <a:rPr lang="sv-SE" dirty="0"/>
              <a:t>Nivå två</a:t>
            </a:r>
          </a:p>
        </p:txBody>
      </p:sp>
      <p:pic>
        <p:nvPicPr>
          <p:cNvPr id="13" name="Bildobjekt 12">
            <a:extLst>
              <a:ext uri="{FF2B5EF4-FFF2-40B4-BE49-F238E27FC236}">
                <a16:creationId xmlns:a16="http://schemas.microsoft.com/office/drawing/2014/main" id="{B06176D6-94C6-42E0-A904-A8567EDD33AA}"/>
              </a:ext>
            </a:extLst>
          </p:cNvPr>
          <p:cNvPicPr>
            <a:picLocks noChangeAspect="1"/>
          </p:cNvPicPr>
          <p:nvPr userDrawn="1"/>
        </p:nvPicPr>
        <p:blipFill>
          <a:blip r:embed="rId2"/>
          <a:stretch>
            <a:fillRect/>
          </a:stretch>
        </p:blipFill>
        <p:spPr>
          <a:xfrm>
            <a:off x="318124" y="317518"/>
            <a:ext cx="993064" cy="991114"/>
          </a:xfrm>
          <a:prstGeom prst="rect">
            <a:avLst/>
          </a:prstGeom>
        </p:spPr>
      </p:pic>
    </p:spTree>
    <p:extLst>
      <p:ext uri="{BB962C8B-B14F-4D97-AF65-F5344CB8AC3E}">
        <p14:creationId xmlns:p14="http://schemas.microsoft.com/office/powerpoint/2010/main" val="555126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 1 Orange">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F2A900">
              <a:alpha val="1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ubrik 11">
            <a:extLst>
              <a:ext uri="{FF2B5EF4-FFF2-40B4-BE49-F238E27FC236}">
                <a16:creationId xmlns:a16="http://schemas.microsoft.com/office/drawing/2014/main" id="{FF0F0B96-EE97-D24C-A706-E5480830646E}"/>
              </a:ext>
            </a:extLst>
          </p:cNvPr>
          <p:cNvSpPr>
            <a:spLocks noGrp="1"/>
          </p:cNvSpPr>
          <p:nvPr>
            <p:ph type="title" hasCustomPrompt="1"/>
          </p:nvPr>
        </p:nvSpPr>
        <p:spPr>
          <a:xfrm>
            <a:off x="2062800" y="914400"/>
            <a:ext cx="8146152" cy="1310560"/>
          </a:xfrm>
          <a:prstGeom prst="rect">
            <a:avLst/>
          </a:prstGeom>
        </p:spPr>
        <p:txBody>
          <a:bodyPr wrap="square" lIns="90000" anchor="b" anchorCtr="0"/>
          <a:lstStyle>
            <a:lvl1pPr>
              <a:defRPr b="1" i="0">
                <a:solidFill>
                  <a:srgbClr val="D45D00"/>
                </a:solidFill>
                <a:latin typeface="Corbel" panose="020B0503020204020204" pitchFamily="34" charset="0"/>
              </a:defRPr>
            </a:lvl1pPr>
          </a:lstStyle>
          <a:p>
            <a:r>
              <a:rPr lang="sv-SE" dirty="0"/>
              <a:t>Klicka här för att lägga till rubrik</a:t>
            </a:r>
          </a:p>
        </p:txBody>
      </p:sp>
      <p:sp>
        <p:nvSpPr>
          <p:cNvPr id="8" name="Platshållare för text 15">
            <a:extLst>
              <a:ext uri="{FF2B5EF4-FFF2-40B4-BE49-F238E27FC236}">
                <a16:creationId xmlns:a16="http://schemas.microsoft.com/office/drawing/2014/main" id="{B1F13829-0615-F847-929A-092EA8906ED9}"/>
              </a:ext>
            </a:extLst>
          </p:cNvPr>
          <p:cNvSpPr>
            <a:spLocks noGrp="1"/>
          </p:cNvSpPr>
          <p:nvPr>
            <p:ph type="body" sz="quarter" idx="10" hasCustomPrompt="1"/>
          </p:nvPr>
        </p:nvSpPr>
        <p:spPr>
          <a:xfrm>
            <a:off x="2069839" y="2366929"/>
            <a:ext cx="8139113" cy="3278187"/>
          </a:xfrm>
          <a:prstGeom prst="rect">
            <a:avLst/>
          </a:prstGeom>
        </p:spPr>
        <p:txBody>
          <a:bodyPr/>
          <a:lstStyle>
            <a:lvl1pPr>
              <a:defRPr sz="2400" b="0" i="0">
                <a:solidFill>
                  <a:srgbClr val="53565A"/>
                </a:solidFill>
                <a:latin typeface="Corbel" panose="020B0503020204020204" pitchFamily="34" charset="0"/>
              </a:defRPr>
            </a:lvl1pPr>
            <a:lvl2pPr>
              <a:defRPr sz="2000" b="0" i="0">
                <a:solidFill>
                  <a:srgbClr val="53565A"/>
                </a:solidFill>
                <a:latin typeface="Corbel" panose="020B0503020204020204" pitchFamily="34" charset="0"/>
              </a:defRPr>
            </a:lvl2pPr>
          </a:lstStyle>
          <a:p>
            <a:pPr lvl="0"/>
            <a:r>
              <a:rPr lang="sv-SE" dirty="0"/>
              <a:t>Klicka här för att lägga till text</a:t>
            </a:r>
          </a:p>
          <a:p>
            <a:pPr lvl="1"/>
            <a:r>
              <a:rPr lang="sv-SE" dirty="0"/>
              <a:t>Nivå två</a:t>
            </a:r>
          </a:p>
        </p:txBody>
      </p:sp>
      <p:pic>
        <p:nvPicPr>
          <p:cNvPr id="6" name="Bildobjekt 5">
            <a:extLst>
              <a:ext uri="{FF2B5EF4-FFF2-40B4-BE49-F238E27FC236}">
                <a16:creationId xmlns:a16="http://schemas.microsoft.com/office/drawing/2014/main" id="{3F07917E-3286-4C9B-9EA1-D57B3466EEE0}"/>
              </a:ext>
            </a:extLst>
          </p:cNvPr>
          <p:cNvPicPr>
            <a:picLocks noChangeAspect="1"/>
          </p:cNvPicPr>
          <p:nvPr userDrawn="1"/>
        </p:nvPicPr>
        <p:blipFill>
          <a:blip r:embed="rId2"/>
          <a:stretch>
            <a:fillRect/>
          </a:stretch>
        </p:blipFill>
        <p:spPr>
          <a:xfrm>
            <a:off x="351675" y="317518"/>
            <a:ext cx="993064" cy="991114"/>
          </a:xfrm>
          <a:prstGeom prst="rect">
            <a:avLst/>
          </a:prstGeom>
        </p:spPr>
      </p:pic>
    </p:spTree>
    <p:extLst>
      <p:ext uri="{BB962C8B-B14F-4D97-AF65-F5344CB8AC3E}">
        <p14:creationId xmlns:p14="http://schemas.microsoft.com/office/powerpoint/2010/main" val="623244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nehåll 2 Grå">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C8C9C7">
              <a:alpha val="1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Freeform 5">
            <a:extLst>
              <a:ext uri="{FF2B5EF4-FFF2-40B4-BE49-F238E27FC236}">
                <a16:creationId xmlns:a16="http://schemas.microsoft.com/office/drawing/2014/main" id="{58114B77-A51D-8C48-B224-2183D8ACE08E}"/>
              </a:ext>
            </a:extLst>
          </p:cNvPr>
          <p:cNvSpPr>
            <a:spLocks/>
          </p:cNvSpPr>
          <p:nvPr userDrawn="1"/>
        </p:nvSpPr>
        <p:spPr bwMode="auto">
          <a:xfrm>
            <a:off x="0" y="5483577"/>
            <a:ext cx="12192000" cy="1374424"/>
          </a:xfrm>
          <a:custGeom>
            <a:avLst/>
            <a:gdLst>
              <a:gd name="T0" fmla="*/ 0 w 2560"/>
              <a:gd name="T1" fmla="*/ 84 h 388"/>
              <a:gd name="T2" fmla="*/ 253 w 2560"/>
              <a:gd name="T3" fmla="*/ 41 h 388"/>
              <a:gd name="T4" fmla="*/ 1251 w 2560"/>
              <a:gd name="T5" fmla="*/ 49 h 388"/>
              <a:gd name="T6" fmla="*/ 1968 w 2560"/>
              <a:gd name="T7" fmla="*/ 79 h 388"/>
              <a:gd name="T8" fmla="*/ 2481 w 2560"/>
              <a:gd name="T9" fmla="*/ 37 h 388"/>
              <a:gd name="T10" fmla="*/ 2560 w 2560"/>
              <a:gd name="T11" fmla="*/ 16 h 388"/>
              <a:gd name="T12" fmla="*/ 2560 w 2560"/>
              <a:gd name="T13" fmla="*/ 17 h 388"/>
              <a:gd name="T14" fmla="*/ 2560 w 2560"/>
              <a:gd name="T15" fmla="*/ 388 h 388"/>
              <a:gd name="T16" fmla="*/ 0 w 2560"/>
              <a:gd name="T17" fmla="*/ 388 h 388"/>
              <a:gd name="T18" fmla="*/ 0 w 2560"/>
              <a:gd name="T19" fmla="*/ 85 h 388"/>
              <a:gd name="T20" fmla="*/ 0 w 2560"/>
              <a:gd name="T21" fmla="*/ 84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60" h="388">
                <a:moveTo>
                  <a:pt x="0" y="84"/>
                </a:moveTo>
                <a:cubicBezTo>
                  <a:pt x="59" y="69"/>
                  <a:pt x="146" y="54"/>
                  <a:pt x="253" y="41"/>
                </a:cubicBezTo>
                <a:cubicBezTo>
                  <a:pt x="585" y="0"/>
                  <a:pt x="919" y="28"/>
                  <a:pt x="1251" y="49"/>
                </a:cubicBezTo>
                <a:cubicBezTo>
                  <a:pt x="1490" y="63"/>
                  <a:pt x="1729" y="85"/>
                  <a:pt x="1968" y="79"/>
                </a:cubicBezTo>
                <a:cubicBezTo>
                  <a:pt x="2137" y="75"/>
                  <a:pt x="2316" y="75"/>
                  <a:pt x="2481" y="37"/>
                </a:cubicBezTo>
                <a:cubicBezTo>
                  <a:pt x="2515" y="29"/>
                  <a:pt x="2542" y="21"/>
                  <a:pt x="2560" y="16"/>
                </a:cubicBezTo>
                <a:cubicBezTo>
                  <a:pt x="2560" y="17"/>
                  <a:pt x="2560" y="17"/>
                  <a:pt x="2560" y="17"/>
                </a:cubicBezTo>
                <a:cubicBezTo>
                  <a:pt x="2560" y="388"/>
                  <a:pt x="2560" y="388"/>
                  <a:pt x="2560" y="388"/>
                </a:cubicBezTo>
                <a:cubicBezTo>
                  <a:pt x="0" y="388"/>
                  <a:pt x="0" y="388"/>
                  <a:pt x="0" y="388"/>
                </a:cubicBezTo>
                <a:cubicBezTo>
                  <a:pt x="0" y="85"/>
                  <a:pt x="0" y="85"/>
                  <a:pt x="0" y="85"/>
                </a:cubicBezTo>
                <a:lnTo>
                  <a:pt x="0" y="8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sp>
        <p:nvSpPr>
          <p:cNvPr id="12" name="Rubrik 11">
            <a:extLst>
              <a:ext uri="{FF2B5EF4-FFF2-40B4-BE49-F238E27FC236}">
                <a16:creationId xmlns:a16="http://schemas.microsoft.com/office/drawing/2014/main" id="{E76E0183-35E0-DE41-A442-84C36065F3B4}"/>
              </a:ext>
            </a:extLst>
          </p:cNvPr>
          <p:cNvSpPr>
            <a:spLocks noGrp="1"/>
          </p:cNvSpPr>
          <p:nvPr>
            <p:ph type="title" hasCustomPrompt="1"/>
          </p:nvPr>
        </p:nvSpPr>
        <p:spPr>
          <a:xfrm>
            <a:off x="2062800" y="914400"/>
            <a:ext cx="8146152" cy="1310560"/>
          </a:xfrm>
          <a:prstGeom prst="rect">
            <a:avLst/>
          </a:prstGeom>
        </p:spPr>
        <p:txBody>
          <a:bodyPr wrap="square" lIns="90000" anchor="b" anchorCtr="0"/>
          <a:lstStyle>
            <a:lvl1pPr>
              <a:defRPr b="1" i="0">
                <a:solidFill>
                  <a:srgbClr val="53565A"/>
                </a:solidFill>
                <a:latin typeface="Corbel" panose="020B0503020204020204" pitchFamily="34" charset="0"/>
              </a:defRPr>
            </a:lvl1pPr>
          </a:lstStyle>
          <a:p>
            <a:r>
              <a:rPr lang="sv-SE" dirty="0"/>
              <a:t>Klicka här för att lägga till rubrik</a:t>
            </a:r>
          </a:p>
        </p:txBody>
      </p:sp>
      <p:sp>
        <p:nvSpPr>
          <p:cNvPr id="13" name="Platshållare för text 15">
            <a:extLst>
              <a:ext uri="{FF2B5EF4-FFF2-40B4-BE49-F238E27FC236}">
                <a16:creationId xmlns:a16="http://schemas.microsoft.com/office/drawing/2014/main" id="{D22D9DB8-F4D1-9743-A609-895630FBAEB2}"/>
              </a:ext>
            </a:extLst>
          </p:cNvPr>
          <p:cNvSpPr>
            <a:spLocks noGrp="1"/>
          </p:cNvSpPr>
          <p:nvPr>
            <p:ph type="body" sz="quarter" idx="10" hasCustomPrompt="1"/>
          </p:nvPr>
        </p:nvSpPr>
        <p:spPr>
          <a:xfrm>
            <a:off x="2069839" y="2366929"/>
            <a:ext cx="8139113" cy="2913199"/>
          </a:xfrm>
          <a:prstGeom prst="rect">
            <a:avLst/>
          </a:prstGeom>
        </p:spPr>
        <p:txBody>
          <a:bodyPr/>
          <a:lstStyle>
            <a:lvl1pPr>
              <a:defRPr sz="2400" b="0" i="0">
                <a:solidFill>
                  <a:srgbClr val="53565A"/>
                </a:solidFill>
                <a:latin typeface="Corbel" panose="020B0503020204020204" pitchFamily="34" charset="0"/>
              </a:defRPr>
            </a:lvl1pPr>
            <a:lvl2pPr>
              <a:defRPr sz="2000" b="0" i="0">
                <a:solidFill>
                  <a:srgbClr val="53565A"/>
                </a:solidFill>
                <a:latin typeface="Corbel" panose="020B0503020204020204" pitchFamily="34" charset="0"/>
              </a:defRPr>
            </a:lvl2pPr>
          </a:lstStyle>
          <a:p>
            <a:pPr lvl="0"/>
            <a:r>
              <a:rPr lang="sv-SE" dirty="0"/>
              <a:t>Klicka här för att lägga till text</a:t>
            </a:r>
          </a:p>
          <a:p>
            <a:pPr lvl="1"/>
            <a:r>
              <a:rPr lang="sv-SE" dirty="0"/>
              <a:t>Nivå två</a:t>
            </a:r>
          </a:p>
        </p:txBody>
      </p:sp>
      <p:pic>
        <p:nvPicPr>
          <p:cNvPr id="7" name="Bildobjekt 6">
            <a:extLst>
              <a:ext uri="{FF2B5EF4-FFF2-40B4-BE49-F238E27FC236}">
                <a16:creationId xmlns:a16="http://schemas.microsoft.com/office/drawing/2014/main" id="{2F649E1B-CC05-463D-A3E9-C90C2EAD111B}"/>
              </a:ext>
            </a:extLst>
          </p:cNvPr>
          <p:cNvPicPr>
            <a:picLocks noChangeAspect="1"/>
          </p:cNvPicPr>
          <p:nvPr userDrawn="1"/>
        </p:nvPicPr>
        <p:blipFill>
          <a:blip r:embed="rId2"/>
          <a:stretch>
            <a:fillRect/>
          </a:stretch>
        </p:blipFill>
        <p:spPr>
          <a:xfrm>
            <a:off x="464487" y="5934543"/>
            <a:ext cx="2107675" cy="685306"/>
          </a:xfrm>
          <a:prstGeom prst="rect">
            <a:avLst/>
          </a:prstGeom>
        </p:spPr>
      </p:pic>
    </p:spTree>
    <p:extLst>
      <p:ext uri="{BB962C8B-B14F-4D97-AF65-F5344CB8AC3E}">
        <p14:creationId xmlns:p14="http://schemas.microsoft.com/office/powerpoint/2010/main" val="4097071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 2 orange">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F2A900">
              <a:alpha val="1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Rubrik 11">
            <a:extLst>
              <a:ext uri="{FF2B5EF4-FFF2-40B4-BE49-F238E27FC236}">
                <a16:creationId xmlns:a16="http://schemas.microsoft.com/office/drawing/2014/main" id="{762CD844-843D-FC47-9584-2549B0DA508A}"/>
              </a:ext>
            </a:extLst>
          </p:cNvPr>
          <p:cNvSpPr>
            <a:spLocks noGrp="1"/>
          </p:cNvSpPr>
          <p:nvPr>
            <p:ph type="title" hasCustomPrompt="1"/>
          </p:nvPr>
        </p:nvSpPr>
        <p:spPr>
          <a:xfrm>
            <a:off x="2062800" y="914400"/>
            <a:ext cx="8146152" cy="1310560"/>
          </a:xfrm>
          <a:prstGeom prst="rect">
            <a:avLst/>
          </a:prstGeom>
        </p:spPr>
        <p:txBody>
          <a:bodyPr wrap="square" lIns="90000" anchor="b" anchorCtr="0"/>
          <a:lstStyle>
            <a:lvl1pPr>
              <a:defRPr b="1" i="0">
                <a:solidFill>
                  <a:srgbClr val="D45D00"/>
                </a:solidFill>
                <a:latin typeface="Corbel" panose="020B0503020204020204" pitchFamily="34" charset="0"/>
              </a:defRPr>
            </a:lvl1pPr>
          </a:lstStyle>
          <a:p>
            <a:r>
              <a:rPr lang="sv-SE" dirty="0"/>
              <a:t>Klicka här för att lägga till rubrik</a:t>
            </a:r>
          </a:p>
        </p:txBody>
      </p:sp>
      <p:sp>
        <p:nvSpPr>
          <p:cNvPr id="18" name="Platshållare för text 15">
            <a:extLst>
              <a:ext uri="{FF2B5EF4-FFF2-40B4-BE49-F238E27FC236}">
                <a16:creationId xmlns:a16="http://schemas.microsoft.com/office/drawing/2014/main" id="{C9EA274F-C4BA-2B45-8AA4-C17973AA2D02}"/>
              </a:ext>
            </a:extLst>
          </p:cNvPr>
          <p:cNvSpPr>
            <a:spLocks noGrp="1"/>
          </p:cNvSpPr>
          <p:nvPr>
            <p:ph type="body" sz="quarter" idx="10" hasCustomPrompt="1"/>
          </p:nvPr>
        </p:nvSpPr>
        <p:spPr>
          <a:xfrm>
            <a:off x="2069839" y="2366929"/>
            <a:ext cx="8139113" cy="2913199"/>
          </a:xfrm>
          <a:prstGeom prst="rect">
            <a:avLst/>
          </a:prstGeom>
        </p:spPr>
        <p:txBody>
          <a:bodyPr/>
          <a:lstStyle>
            <a:lvl1pPr>
              <a:defRPr sz="2400" b="0" i="0">
                <a:solidFill>
                  <a:srgbClr val="53565A"/>
                </a:solidFill>
                <a:latin typeface="Corbel" panose="020B0503020204020204" pitchFamily="34" charset="0"/>
              </a:defRPr>
            </a:lvl1pPr>
            <a:lvl2pPr>
              <a:defRPr sz="2000" b="0" i="0">
                <a:solidFill>
                  <a:srgbClr val="53565A"/>
                </a:solidFill>
                <a:latin typeface="Corbel" panose="020B0503020204020204" pitchFamily="34" charset="0"/>
              </a:defRPr>
            </a:lvl2pPr>
          </a:lstStyle>
          <a:p>
            <a:pPr lvl="0"/>
            <a:r>
              <a:rPr lang="sv-SE" dirty="0"/>
              <a:t>Klicka här för att lägga till text</a:t>
            </a:r>
          </a:p>
          <a:p>
            <a:pPr lvl="1"/>
            <a:r>
              <a:rPr lang="sv-SE" dirty="0"/>
              <a:t>Nivå två</a:t>
            </a:r>
          </a:p>
        </p:txBody>
      </p:sp>
      <p:sp>
        <p:nvSpPr>
          <p:cNvPr id="7" name="Freeform 5">
            <a:extLst>
              <a:ext uri="{FF2B5EF4-FFF2-40B4-BE49-F238E27FC236}">
                <a16:creationId xmlns:a16="http://schemas.microsoft.com/office/drawing/2014/main" id="{9E1B943F-A858-3847-A716-AB80DA8B279B}"/>
              </a:ext>
            </a:extLst>
          </p:cNvPr>
          <p:cNvSpPr>
            <a:spLocks/>
          </p:cNvSpPr>
          <p:nvPr userDrawn="1"/>
        </p:nvSpPr>
        <p:spPr bwMode="auto">
          <a:xfrm>
            <a:off x="0" y="5483577"/>
            <a:ext cx="12192000" cy="1374424"/>
          </a:xfrm>
          <a:custGeom>
            <a:avLst/>
            <a:gdLst>
              <a:gd name="T0" fmla="*/ 0 w 2560"/>
              <a:gd name="T1" fmla="*/ 84 h 388"/>
              <a:gd name="T2" fmla="*/ 253 w 2560"/>
              <a:gd name="T3" fmla="*/ 41 h 388"/>
              <a:gd name="T4" fmla="*/ 1251 w 2560"/>
              <a:gd name="T5" fmla="*/ 49 h 388"/>
              <a:gd name="T6" fmla="*/ 1968 w 2560"/>
              <a:gd name="T7" fmla="*/ 79 h 388"/>
              <a:gd name="T8" fmla="*/ 2481 w 2560"/>
              <a:gd name="T9" fmla="*/ 37 h 388"/>
              <a:gd name="T10" fmla="*/ 2560 w 2560"/>
              <a:gd name="T11" fmla="*/ 16 h 388"/>
              <a:gd name="T12" fmla="*/ 2560 w 2560"/>
              <a:gd name="T13" fmla="*/ 17 h 388"/>
              <a:gd name="T14" fmla="*/ 2560 w 2560"/>
              <a:gd name="T15" fmla="*/ 388 h 388"/>
              <a:gd name="T16" fmla="*/ 0 w 2560"/>
              <a:gd name="T17" fmla="*/ 388 h 388"/>
              <a:gd name="T18" fmla="*/ 0 w 2560"/>
              <a:gd name="T19" fmla="*/ 85 h 388"/>
              <a:gd name="T20" fmla="*/ 0 w 2560"/>
              <a:gd name="T21" fmla="*/ 84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60" h="388">
                <a:moveTo>
                  <a:pt x="0" y="84"/>
                </a:moveTo>
                <a:cubicBezTo>
                  <a:pt x="59" y="69"/>
                  <a:pt x="146" y="54"/>
                  <a:pt x="253" y="41"/>
                </a:cubicBezTo>
                <a:cubicBezTo>
                  <a:pt x="585" y="0"/>
                  <a:pt x="919" y="28"/>
                  <a:pt x="1251" y="49"/>
                </a:cubicBezTo>
                <a:cubicBezTo>
                  <a:pt x="1490" y="63"/>
                  <a:pt x="1729" y="85"/>
                  <a:pt x="1968" y="79"/>
                </a:cubicBezTo>
                <a:cubicBezTo>
                  <a:pt x="2137" y="75"/>
                  <a:pt x="2316" y="75"/>
                  <a:pt x="2481" y="37"/>
                </a:cubicBezTo>
                <a:cubicBezTo>
                  <a:pt x="2515" y="29"/>
                  <a:pt x="2542" y="21"/>
                  <a:pt x="2560" y="16"/>
                </a:cubicBezTo>
                <a:cubicBezTo>
                  <a:pt x="2560" y="17"/>
                  <a:pt x="2560" y="17"/>
                  <a:pt x="2560" y="17"/>
                </a:cubicBezTo>
                <a:cubicBezTo>
                  <a:pt x="2560" y="388"/>
                  <a:pt x="2560" y="388"/>
                  <a:pt x="2560" y="388"/>
                </a:cubicBezTo>
                <a:cubicBezTo>
                  <a:pt x="0" y="388"/>
                  <a:pt x="0" y="388"/>
                  <a:pt x="0" y="388"/>
                </a:cubicBezTo>
                <a:cubicBezTo>
                  <a:pt x="0" y="85"/>
                  <a:pt x="0" y="85"/>
                  <a:pt x="0" y="85"/>
                </a:cubicBezTo>
                <a:lnTo>
                  <a:pt x="0" y="8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sv-SE"/>
          </a:p>
        </p:txBody>
      </p:sp>
      <p:pic>
        <p:nvPicPr>
          <p:cNvPr id="9" name="Bildobjekt 8">
            <a:extLst>
              <a:ext uri="{FF2B5EF4-FFF2-40B4-BE49-F238E27FC236}">
                <a16:creationId xmlns:a16="http://schemas.microsoft.com/office/drawing/2014/main" id="{5432A81A-B6C2-49E7-BDBC-77B4A0612F04}"/>
              </a:ext>
            </a:extLst>
          </p:cNvPr>
          <p:cNvPicPr>
            <a:picLocks noChangeAspect="1"/>
          </p:cNvPicPr>
          <p:nvPr userDrawn="1"/>
        </p:nvPicPr>
        <p:blipFill>
          <a:blip r:embed="rId2"/>
          <a:stretch>
            <a:fillRect/>
          </a:stretch>
        </p:blipFill>
        <p:spPr>
          <a:xfrm>
            <a:off x="372389" y="5931766"/>
            <a:ext cx="2107675" cy="685306"/>
          </a:xfrm>
          <a:prstGeom prst="rect">
            <a:avLst/>
          </a:prstGeom>
        </p:spPr>
      </p:pic>
    </p:spTree>
    <p:extLst>
      <p:ext uri="{BB962C8B-B14F-4D97-AF65-F5344CB8AC3E}">
        <p14:creationId xmlns:p14="http://schemas.microsoft.com/office/powerpoint/2010/main" val="236400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nehåll 2 spalter">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CE932102-BE2C-8D4E-9FE3-C5C6323A937C}"/>
              </a:ext>
            </a:extLst>
          </p:cNvPr>
          <p:cNvSpPr/>
          <p:nvPr userDrawn="1"/>
        </p:nvSpPr>
        <p:spPr>
          <a:xfrm>
            <a:off x="0" y="0"/>
            <a:ext cx="12192000" cy="6858000"/>
          </a:xfrm>
          <a:prstGeom prst="rect">
            <a:avLst/>
          </a:prstGeom>
          <a:solidFill>
            <a:srgbClr val="C8C9C7">
              <a:alpha val="1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C8C9C7"/>
              </a:solidFill>
            </a:endParaRPr>
          </a:p>
        </p:txBody>
      </p:sp>
      <p:sp>
        <p:nvSpPr>
          <p:cNvPr id="12" name="Rubrik 11">
            <a:extLst>
              <a:ext uri="{FF2B5EF4-FFF2-40B4-BE49-F238E27FC236}">
                <a16:creationId xmlns:a16="http://schemas.microsoft.com/office/drawing/2014/main" id="{785F7D27-3264-DE41-A28C-E6188161EB09}"/>
              </a:ext>
            </a:extLst>
          </p:cNvPr>
          <p:cNvSpPr>
            <a:spLocks noGrp="1"/>
          </p:cNvSpPr>
          <p:nvPr>
            <p:ph type="title" hasCustomPrompt="1"/>
          </p:nvPr>
        </p:nvSpPr>
        <p:spPr>
          <a:xfrm>
            <a:off x="1946366" y="1255288"/>
            <a:ext cx="8338459" cy="746522"/>
          </a:xfrm>
          <a:prstGeom prst="rect">
            <a:avLst/>
          </a:prstGeom>
        </p:spPr>
        <p:txBody>
          <a:bodyPr anchor="b" anchorCtr="0"/>
          <a:lstStyle>
            <a:lvl1pPr>
              <a:defRPr b="1" i="0">
                <a:solidFill>
                  <a:srgbClr val="D45D00"/>
                </a:solidFill>
                <a:latin typeface="Corbel" panose="020B0503020204020204" pitchFamily="34" charset="0"/>
              </a:defRPr>
            </a:lvl1pPr>
          </a:lstStyle>
          <a:p>
            <a:r>
              <a:rPr lang="sv-SE" dirty="0"/>
              <a:t>Klicka här för att lägga till rubrik</a:t>
            </a:r>
          </a:p>
        </p:txBody>
      </p:sp>
      <p:sp>
        <p:nvSpPr>
          <p:cNvPr id="16" name="Platshållare för text 15">
            <a:extLst>
              <a:ext uri="{FF2B5EF4-FFF2-40B4-BE49-F238E27FC236}">
                <a16:creationId xmlns:a16="http://schemas.microsoft.com/office/drawing/2014/main" id="{3772A755-16B2-A049-9763-6E74C7B6A2B4}"/>
              </a:ext>
            </a:extLst>
          </p:cNvPr>
          <p:cNvSpPr>
            <a:spLocks noGrp="1"/>
          </p:cNvSpPr>
          <p:nvPr>
            <p:ph type="body" sz="quarter" idx="10" hasCustomPrompt="1"/>
          </p:nvPr>
        </p:nvSpPr>
        <p:spPr>
          <a:xfrm>
            <a:off x="1946366" y="2148802"/>
            <a:ext cx="3958046" cy="3677232"/>
          </a:xfrm>
          <a:prstGeom prst="rect">
            <a:avLst/>
          </a:prstGeom>
        </p:spPr>
        <p:txBody>
          <a:bodyPr/>
          <a:lstStyle>
            <a:lvl1pPr>
              <a:lnSpc>
                <a:spcPts val="3080"/>
              </a:lnSpc>
              <a:defRPr sz="2400" b="0" i="0">
                <a:solidFill>
                  <a:srgbClr val="53565A"/>
                </a:solidFill>
                <a:latin typeface="Corbel" panose="020B0503020204020204" pitchFamily="34" charset="0"/>
              </a:defRPr>
            </a:lvl1pPr>
            <a:lvl2pPr>
              <a:defRPr sz="2000" b="0" i="0">
                <a:solidFill>
                  <a:srgbClr val="53565A"/>
                </a:solidFill>
                <a:latin typeface="Corbel" panose="020B0503020204020204" pitchFamily="34" charset="0"/>
              </a:defRPr>
            </a:lvl2pPr>
          </a:lstStyle>
          <a:p>
            <a:pPr lvl="0"/>
            <a:r>
              <a:rPr lang="sv-SE" dirty="0"/>
              <a:t>Klicka här för att lägga till text</a:t>
            </a:r>
          </a:p>
          <a:p>
            <a:pPr lvl="1"/>
            <a:r>
              <a:rPr lang="sv-SE" dirty="0"/>
              <a:t>Nivå två</a:t>
            </a:r>
          </a:p>
        </p:txBody>
      </p:sp>
      <p:sp>
        <p:nvSpPr>
          <p:cNvPr id="6" name="Platshållare för text 15">
            <a:extLst>
              <a:ext uri="{FF2B5EF4-FFF2-40B4-BE49-F238E27FC236}">
                <a16:creationId xmlns:a16="http://schemas.microsoft.com/office/drawing/2014/main" id="{20BBE82F-4543-2642-9172-AC708A7B802B}"/>
              </a:ext>
            </a:extLst>
          </p:cNvPr>
          <p:cNvSpPr>
            <a:spLocks noGrp="1"/>
          </p:cNvSpPr>
          <p:nvPr>
            <p:ph type="body" sz="quarter" idx="11" hasCustomPrompt="1"/>
          </p:nvPr>
        </p:nvSpPr>
        <p:spPr>
          <a:xfrm>
            <a:off x="6326779" y="2148802"/>
            <a:ext cx="3958046" cy="3677232"/>
          </a:xfrm>
          <a:prstGeom prst="rect">
            <a:avLst/>
          </a:prstGeom>
        </p:spPr>
        <p:txBody>
          <a:bodyPr/>
          <a:lstStyle>
            <a:lvl1pPr>
              <a:lnSpc>
                <a:spcPts val="3080"/>
              </a:lnSpc>
              <a:defRPr sz="2400" b="0" i="0">
                <a:solidFill>
                  <a:srgbClr val="53565A"/>
                </a:solidFill>
                <a:latin typeface="Corbel" panose="020B0503020204020204" pitchFamily="34" charset="0"/>
              </a:defRPr>
            </a:lvl1pPr>
            <a:lvl2pPr>
              <a:defRPr sz="2000" b="0" i="0">
                <a:solidFill>
                  <a:srgbClr val="53565A"/>
                </a:solidFill>
                <a:latin typeface="Corbel" panose="020B0503020204020204" pitchFamily="34" charset="0"/>
              </a:defRPr>
            </a:lvl2pPr>
          </a:lstStyle>
          <a:p>
            <a:pPr lvl="0"/>
            <a:r>
              <a:rPr lang="sv-SE" dirty="0"/>
              <a:t>Klicka här för att lägga till text</a:t>
            </a:r>
          </a:p>
          <a:p>
            <a:pPr lvl="1"/>
            <a:r>
              <a:rPr lang="sv-SE" dirty="0"/>
              <a:t>Nivå två</a:t>
            </a:r>
          </a:p>
        </p:txBody>
      </p:sp>
      <p:pic>
        <p:nvPicPr>
          <p:cNvPr id="8" name="Bildobjekt 7">
            <a:extLst>
              <a:ext uri="{FF2B5EF4-FFF2-40B4-BE49-F238E27FC236}">
                <a16:creationId xmlns:a16="http://schemas.microsoft.com/office/drawing/2014/main" id="{500253B4-15B6-437A-B32D-0EE278A93217}"/>
              </a:ext>
            </a:extLst>
          </p:cNvPr>
          <p:cNvPicPr>
            <a:picLocks noChangeAspect="1"/>
          </p:cNvPicPr>
          <p:nvPr userDrawn="1"/>
        </p:nvPicPr>
        <p:blipFill>
          <a:blip r:embed="rId2"/>
          <a:stretch>
            <a:fillRect/>
          </a:stretch>
        </p:blipFill>
        <p:spPr>
          <a:xfrm>
            <a:off x="318124" y="317518"/>
            <a:ext cx="993064" cy="991114"/>
          </a:xfrm>
          <a:prstGeom prst="rect">
            <a:avLst/>
          </a:prstGeom>
        </p:spPr>
      </p:pic>
    </p:spTree>
    <p:extLst>
      <p:ext uri="{BB962C8B-B14F-4D97-AF65-F5344CB8AC3E}">
        <p14:creationId xmlns:p14="http://schemas.microsoft.com/office/powerpoint/2010/main" val="426042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AutoShape 3">
            <a:extLst>
              <a:ext uri="{FF2B5EF4-FFF2-40B4-BE49-F238E27FC236}">
                <a16:creationId xmlns:a16="http://schemas.microsoft.com/office/drawing/2014/main" id="{3DF593B7-55E1-485E-860F-53D5D5801E1C}"/>
              </a:ext>
            </a:extLst>
          </p:cNvPr>
          <p:cNvSpPr>
            <a:spLocks noChangeAspect="1" noChangeArrowheads="1" noTextEdit="1"/>
          </p:cNvSpPr>
          <p:nvPr/>
        </p:nvSpPr>
        <p:spPr bwMode="auto">
          <a:xfrm>
            <a:off x="0" y="2541588"/>
            <a:ext cx="12192000"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Tree>
    <p:extLst>
      <p:ext uri="{BB962C8B-B14F-4D97-AF65-F5344CB8AC3E}">
        <p14:creationId xmlns:p14="http://schemas.microsoft.com/office/powerpoint/2010/main" val="2514048979"/>
      </p:ext>
    </p:extLst>
  </p:cSld>
  <p:clrMap bg1="lt1" tx1="dk1" bg2="lt2" tx2="dk2" accent1="accent1" accent2="accent2" accent3="accent3" accent4="accent4" accent5="accent5" accent6="accent6" hlink="hlink" folHlink="folHlink"/>
  <p:sldLayoutIdLst>
    <p:sldLayoutId id="2147483672" r:id="rId1"/>
    <p:sldLayoutId id="2147483664" r:id="rId2"/>
    <p:sldLayoutId id="2147483667" r:id="rId3"/>
    <p:sldLayoutId id="2147483669" r:id="rId4"/>
    <p:sldLayoutId id="2147483660" r:id="rId5"/>
    <p:sldLayoutId id="2147483649" r:id="rId6"/>
    <p:sldLayoutId id="2147483665" r:id="rId7"/>
    <p:sldLayoutId id="2147483663" r:id="rId8"/>
    <p:sldLayoutId id="2147483666" r:id="rId9"/>
    <p:sldLayoutId id="2147483657" r:id="rId10"/>
    <p:sldLayoutId id="2147483668" r:id="rId11"/>
    <p:sldLayoutId id="2147483655" r:id="rId12"/>
    <p:sldLayoutId id="2147483671" r:id="rId13"/>
    <p:sldLayoutId id="2147483654" r:id="rId14"/>
    <p:sldLayoutId id="2147483661"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6507CC5D-AA8F-C0C6-9757-C89D7586E065}"/>
              </a:ext>
            </a:extLst>
          </p:cNvPr>
          <p:cNvSpPr>
            <a:spLocks noGrp="1"/>
          </p:cNvSpPr>
          <p:nvPr>
            <p:ph type="title"/>
          </p:nvPr>
        </p:nvSpPr>
        <p:spPr>
          <a:xfrm>
            <a:off x="1431236" y="4427538"/>
            <a:ext cx="9432234" cy="1325562"/>
          </a:xfrm>
        </p:spPr>
        <p:txBody>
          <a:bodyPr/>
          <a:lstStyle/>
          <a:p>
            <a:r>
              <a:rPr lang="en-US" dirty="0" err="1">
                <a:ea typeface="Aptos" panose="020B0004020202020204" pitchFamily="34" charset="0"/>
                <a:cs typeface="Times New Roman" panose="02020603050405020304" pitchFamily="18" charset="0"/>
              </a:rPr>
              <a:t>Civilsamhällesforskning</a:t>
            </a:r>
            <a:r>
              <a:rPr lang="en-US" dirty="0">
                <a:ea typeface="Aptos" panose="020B0004020202020204" pitchFamily="34" charset="0"/>
                <a:cs typeface="Times New Roman" panose="02020603050405020304" pitchFamily="18" charset="0"/>
              </a:rPr>
              <a:t> </a:t>
            </a:r>
            <a:r>
              <a:rPr lang="en-US" dirty="0" err="1">
                <a:ea typeface="Aptos" panose="020B0004020202020204" pitchFamily="34" charset="0"/>
                <a:cs typeface="Times New Roman" panose="02020603050405020304" pitchFamily="18" charset="0"/>
              </a:rPr>
              <a:t>och</a:t>
            </a:r>
            <a:r>
              <a:rPr lang="en-US" dirty="0">
                <a:ea typeface="Aptos" panose="020B0004020202020204" pitchFamily="34" charset="0"/>
                <a:cs typeface="Times New Roman" panose="02020603050405020304" pitchFamily="18" charset="0"/>
              </a:rPr>
              <a:t> </a:t>
            </a:r>
            <a:r>
              <a:rPr lang="en-US" dirty="0" err="1">
                <a:ea typeface="Aptos" panose="020B0004020202020204" pitchFamily="34" charset="0"/>
                <a:cs typeface="Times New Roman" panose="02020603050405020304" pitchFamily="18" charset="0"/>
              </a:rPr>
              <a:t>landsbygdens</a:t>
            </a:r>
            <a:r>
              <a:rPr lang="en-US" dirty="0">
                <a:ea typeface="Aptos" panose="020B0004020202020204" pitchFamily="34" charset="0"/>
                <a:cs typeface="Times New Roman" panose="02020603050405020304" pitchFamily="18" charset="0"/>
              </a:rPr>
              <a:t> </a:t>
            </a:r>
            <a:r>
              <a:rPr lang="en-US" dirty="0" err="1">
                <a:ea typeface="Aptos" panose="020B0004020202020204" pitchFamily="34" charset="0"/>
                <a:cs typeface="Times New Roman" panose="02020603050405020304" pitchFamily="18" charset="0"/>
              </a:rPr>
              <a:t>realiteter</a:t>
            </a:r>
            <a:br>
              <a:rPr lang="en-US" dirty="0">
                <a:effectLst/>
                <a:ea typeface="Aptos" panose="020B0004020202020204" pitchFamily="34" charset="0"/>
                <a:cs typeface="Times New Roman" panose="02020603050405020304" pitchFamily="18" charset="0"/>
              </a:rPr>
            </a:br>
            <a:r>
              <a:rPr lang="en-US" sz="2400" b="0" dirty="0">
                <a:ea typeface="Aptos" panose="020B0004020202020204" pitchFamily="34" charset="0"/>
                <a:cs typeface="Times New Roman" panose="02020603050405020304" pitchFamily="18" charset="0"/>
              </a:rPr>
              <a:t>Johan von Essen &amp; Pelle Åberg</a:t>
            </a:r>
            <a:endParaRPr lang="sv-SE" sz="2400" b="0" dirty="0"/>
          </a:p>
        </p:txBody>
      </p:sp>
    </p:spTree>
    <p:extLst>
      <p:ext uri="{BB962C8B-B14F-4D97-AF65-F5344CB8AC3E}">
        <p14:creationId xmlns:p14="http://schemas.microsoft.com/office/powerpoint/2010/main" val="2128959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tshållare för bild 6" descr="En bild som visar Teckensnitt, diagram, rita, skiss&#10;&#10;AI-genererat innehåll kan vara felaktigt.">
            <a:extLst>
              <a:ext uri="{FF2B5EF4-FFF2-40B4-BE49-F238E27FC236}">
                <a16:creationId xmlns:a16="http://schemas.microsoft.com/office/drawing/2014/main" id="{F4EE5F3E-9355-20F0-A0BD-C859E7E30801}"/>
              </a:ext>
            </a:extLst>
          </p:cNvPr>
          <p:cNvPicPr>
            <a:picLocks noGrp="1" noChangeAspect="1"/>
          </p:cNvPicPr>
          <p:nvPr>
            <p:ph type="pic" sz="quarter" idx="10"/>
          </p:nvPr>
        </p:nvPicPr>
        <p:blipFill>
          <a:blip r:embed="rId2"/>
          <a:srcRect t="22124" b="22124"/>
          <a:stretch>
            <a:fillRect/>
          </a:stretch>
        </p:blipFill>
        <p:spPr/>
      </p:pic>
      <p:sp>
        <p:nvSpPr>
          <p:cNvPr id="4" name="Platshållare för text 3">
            <a:extLst>
              <a:ext uri="{FF2B5EF4-FFF2-40B4-BE49-F238E27FC236}">
                <a16:creationId xmlns:a16="http://schemas.microsoft.com/office/drawing/2014/main" id="{8E6AA413-B47F-069C-D2A8-E563BD93CCB8}"/>
              </a:ext>
            </a:extLst>
          </p:cNvPr>
          <p:cNvSpPr>
            <a:spLocks noGrp="1"/>
          </p:cNvSpPr>
          <p:nvPr>
            <p:ph type="body" sz="quarter" idx="12"/>
          </p:nvPr>
        </p:nvSpPr>
        <p:spPr>
          <a:xfrm>
            <a:off x="1798983" y="1133061"/>
            <a:ext cx="4515781" cy="2086312"/>
          </a:xfrm>
        </p:spPr>
        <p:txBody>
          <a:bodyPr/>
          <a:lstStyle/>
          <a:p>
            <a:r>
              <a:rPr lang="sv-SE" sz="1800" dirty="0"/>
              <a:t>Lokala civilsamhällen ger möjlighet till </a:t>
            </a:r>
            <a:r>
              <a:rPr lang="sv-SE" sz="1800" b="1" dirty="0"/>
              <a:t>politisk mobilisering</a:t>
            </a:r>
            <a:r>
              <a:rPr lang="sv-SE" sz="1800" dirty="0"/>
              <a:t>. Ideella organisationer går samman för att bilda opinion och kämpa för något som är viktigt för lokalsamhället, tex. att få behålla skolan. Den politiska mobiliseringen riktas ofta mot regionen/kommunen, den nationella politiken är ofta inte närvarande.</a:t>
            </a:r>
          </a:p>
          <a:p>
            <a:endParaRPr lang="sv-SE" sz="1800" dirty="0"/>
          </a:p>
        </p:txBody>
      </p:sp>
      <p:sp>
        <p:nvSpPr>
          <p:cNvPr id="5" name="Platshållare för text 4">
            <a:extLst>
              <a:ext uri="{FF2B5EF4-FFF2-40B4-BE49-F238E27FC236}">
                <a16:creationId xmlns:a16="http://schemas.microsoft.com/office/drawing/2014/main" id="{6FCED13E-4161-AB04-47DD-AB376DD2D708}"/>
              </a:ext>
            </a:extLst>
          </p:cNvPr>
          <p:cNvSpPr>
            <a:spLocks noGrp="1"/>
          </p:cNvSpPr>
          <p:nvPr>
            <p:ph type="body" sz="quarter" idx="13"/>
          </p:nvPr>
        </p:nvSpPr>
        <p:spPr>
          <a:xfrm>
            <a:off x="6013173" y="4015409"/>
            <a:ext cx="4422913" cy="1988152"/>
          </a:xfrm>
        </p:spPr>
        <p:txBody>
          <a:bodyPr/>
          <a:lstStyle/>
          <a:p>
            <a:r>
              <a:rPr lang="sv-SE" sz="1800" dirty="0"/>
              <a:t>De boende organiserar sig i det lokala civilsamhället för att </a:t>
            </a:r>
            <a:r>
              <a:rPr lang="sv-SE" sz="1800" b="1" dirty="0"/>
              <a:t>själva lösa problem eller tillgodose behov</a:t>
            </a:r>
            <a:r>
              <a:rPr lang="sv-SE" sz="1800" dirty="0"/>
              <a:t> som de uppfattar att kommunen eller det offentliga bortser från. Istället för att kämpa för att få behålla skolan, driver man den i egen regi, t.ex. som bykooperativ.</a:t>
            </a:r>
          </a:p>
          <a:p>
            <a:endParaRPr lang="sv-SE" sz="1800" dirty="0"/>
          </a:p>
        </p:txBody>
      </p:sp>
      <p:pic>
        <p:nvPicPr>
          <p:cNvPr id="8" name="Platshållare för innehåll 6" descr="En bild som visar himmel, lastbil, utomhus, föremål utomhus&#10;&#10;Automatiskt genererad beskrivning">
            <a:extLst>
              <a:ext uri="{FF2B5EF4-FFF2-40B4-BE49-F238E27FC236}">
                <a16:creationId xmlns:a16="http://schemas.microsoft.com/office/drawing/2014/main" id="{34C07896-673A-76C2-D9FA-B3B4154B7B09}"/>
              </a:ext>
            </a:extLst>
          </p:cNvPr>
          <p:cNvPicPr>
            <a:picLocks noGrp="1" noChangeAspect="1" noChangeArrowheads="1"/>
          </p:cNvPicPr>
          <p:nvPr>
            <p:ph type="pic" sz="quarter" idx="11"/>
          </p:nvPr>
        </p:nvPicPr>
        <p:blipFill>
          <a:blip r:embed="rId3">
            <a:extLst>
              <a:ext uri="{28A0092B-C50C-407E-A947-70E740481C1C}">
                <a14:useLocalDpi xmlns:a14="http://schemas.microsoft.com/office/drawing/2010/main" val="0"/>
              </a:ext>
            </a:extLst>
          </a:blip>
          <a:srcRect l="4275" r="4275"/>
          <a:stretch>
            <a:fillRect/>
          </a:stretch>
        </p:blipFill>
        <p:spPr>
          <a:xfrm>
            <a:off x="1514475" y="3638550"/>
            <a:ext cx="4186238" cy="2574925"/>
          </a:xfrm>
        </p:spPr>
      </p:pic>
      <p:sp>
        <p:nvSpPr>
          <p:cNvPr id="9" name="Rubrik 1">
            <a:extLst>
              <a:ext uri="{FF2B5EF4-FFF2-40B4-BE49-F238E27FC236}">
                <a16:creationId xmlns:a16="http://schemas.microsoft.com/office/drawing/2014/main" id="{AD1EE6E9-0F63-C1BB-E2D5-EAA5B557CC92}"/>
              </a:ext>
            </a:extLst>
          </p:cNvPr>
          <p:cNvSpPr txBox="1">
            <a:spLocks/>
          </p:cNvSpPr>
          <p:nvPr/>
        </p:nvSpPr>
        <p:spPr>
          <a:xfrm>
            <a:off x="1575911" y="79514"/>
            <a:ext cx="9774575" cy="5650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err="1"/>
              <a:t>Civilsamhällets</a:t>
            </a:r>
            <a:r>
              <a:rPr lang="en-GB" sz="4000" dirty="0"/>
              <a:t> </a:t>
            </a:r>
            <a:r>
              <a:rPr lang="en-GB" sz="4000" dirty="0" err="1"/>
              <a:t>medierande</a:t>
            </a:r>
            <a:r>
              <a:rPr lang="en-GB" sz="4000" dirty="0"/>
              <a:t> </a:t>
            </a:r>
            <a:r>
              <a:rPr lang="en-GB" sz="4000" dirty="0" err="1"/>
              <a:t>kapaciteter</a:t>
            </a:r>
            <a:endParaRPr lang="en-GB" sz="4000" dirty="0"/>
          </a:p>
        </p:txBody>
      </p:sp>
    </p:spTree>
    <p:extLst>
      <p:ext uri="{BB962C8B-B14F-4D97-AF65-F5344CB8AC3E}">
        <p14:creationId xmlns:p14="http://schemas.microsoft.com/office/powerpoint/2010/main" val="2280446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15C2E0-813B-E419-7C1B-9F7C3818158A}"/>
              </a:ext>
            </a:extLst>
          </p:cNvPr>
          <p:cNvSpPr>
            <a:spLocks noGrp="1"/>
          </p:cNvSpPr>
          <p:nvPr>
            <p:ph type="title"/>
          </p:nvPr>
        </p:nvSpPr>
        <p:spPr>
          <a:xfrm>
            <a:off x="1963408" y="2395330"/>
            <a:ext cx="8780791" cy="1033670"/>
          </a:xfrm>
        </p:spPr>
        <p:txBody>
          <a:bodyPr/>
          <a:lstStyle/>
          <a:p>
            <a:r>
              <a:rPr lang="sv-SE" noProof="0" dirty="0"/>
              <a:t>Vilka är civilsamhällets funktioner?</a:t>
            </a:r>
          </a:p>
        </p:txBody>
      </p:sp>
    </p:spTree>
    <p:extLst>
      <p:ext uri="{BB962C8B-B14F-4D97-AF65-F5344CB8AC3E}">
        <p14:creationId xmlns:p14="http://schemas.microsoft.com/office/powerpoint/2010/main" val="628054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4AC71-5BE1-5533-8B62-2735ADA5AC10}"/>
              </a:ext>
            </a:extLst>
          </p:cNvPr>
          <p:cNvSpPr>
            <a:spLocks noGrp="1"/>
          </p:cNvSpPr>
          <p:nvPr>
            <p:ph type="title"/>
          </p:nvPr>
        </p:nvSpPr>
        <p:spPr>
          <a:xfrm>
            <a:off x="1595659" y="89762"/>
            <a:ext cx="9764767" cy="1391168"/>
          </a:xfrm>
        </p:spPr>
        <p:txBody>
          <a:bodyPr/>
          <a:lstStyle/>
          <a:p>
            <a:r>
              <a:rPr lang="sv-SE" sz="4000" dirty="0"/>
              <a:t>Två traditionella funktioner, och en förbisedd</a:t>
            </a:r>
          </a:p>
        </p:txBody>
      </p:sp>
      <p:sp>
        <p:nvSpPr>
          <p:cNvPr id="3" name="Platshållare för text 2">
            <a:extLst>
              <a:ext uri="{FF2B5EF4-FFF2-40B4-BE49-F238E27FC236}">
                <a16:creationId xmlns:a16="http://schemas.microsoft.com/office/drawing/2014/main" id="{FD6E9F12-98BA-CCD2-7853-A71614137617}"/>
              </a:ext>
            </a:extLst>
          </p:cNvPr>
          <p:cNvSpPr>
            <a:spLocks noGrp="1"/>
          </p:cNvSpPr>
          <p:nvPr>
            <p:ph type="body" sz="quarter" idx="10"/>
          </p:nvPr>
        </p:nvSpPr>
        <p:spPr>
          <a:xfrm>
            <a:off x="397565" y="1709530"/>
            <a:ext cx="11479696" cy="4472609"/>
          </a:xfrm>
        </p:spPr>
        <p:txBody>
          <a:bodyPr/>
          <a:lstStyle/>
          <a:p>
            <a:r>
              <a:rPr lang="sv-SE" dirty="0"/>
              <a:t>Civilsamhället är en politisk konfliktarena. Människor organiserar sig i intresseorganisationer och politisk partier för att påverka politikens ”input sida”. Det är den funktion som var mest framträdande i folkrörelserna.</a:t>
            </a:r>
          </a:p>
          <a:p>
            <a:r>
              <a:rPr lang="sv-SE" dirty="0"/>
              <a:t>Civilsamhället är en arena för humanism och social omsorg. Människor bidrar till dem som behöver hjälp genom att arbeta ideellt, göra informella sociala insatser eller donera pengar. På så sätt bidrar man till politikens ”output sida”. Det finns en konflikt mellan denna ”service funktion” och folkrörelsetraditionen.</a:t>
            </a:r>
          </a:p>
          <a:p>
            <a:r>
              <a:rPr lang="sv-SE" dirty="0"/>
              <a:t>Civilsamhället skapar gemensamheter. När de som bor i lokalsamhället kommer samman i organisationer kan en </a:t>
            </a:r>
            <a:r>
              <a:rPr lang="sv-SE" b="1" dirty="0"/>
              <a:t>gemensam identitet </a:t>
            </a:r>
            <a:r>
              <a:rPr lang="sv-SE" dirty="0"/>
              <a:t>ta form på landsbygdens villkor. Medvetenheten om att ha gemensamma problem kan skapa självförtroende som kan leda till kollektiv handling.</a:t>
            </a:r>
          </a:p>
          <a:p>
            <a:endParaRPr lang="sv-SE" dirty="0"/>
          </a:p>
        </p:txBody>
      </p:sp>
    </p:spTree>
    <p:extLst>
      <p:ext uri="{BB962C8B-B14F-4D97-AF65-F5344CB8AC3E}">
        <p14:creationId xmlns:p14="http://schemas.microsoft.com/office/powerpoint/2010/main" val="2273976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FF54B2D-DCFC-400D-19DA-6063A1899476}"/>
              </a:ext>
            </a:extLst>
          </p:cNvPr>
          <p:cNvSpPr>
            <a:spLocks noGrp="1"/>
          </p:cNvSpPr>
          <p:nvPr>
            <p:ph type="title"/>
          </p:nvPr>
        </p:nvSpPr>
        <p:spPr/>
        <p:txBody>
          <a:bodyPr/>
          <a:lstStyle/>
          <a:p>
            <a:r>
              <a:rPr lang="sv-SE" sz="4000" dirty="0"/>
              <a:t>Avslutning</a:t>
            </a:r>
          </a:p>
        </p:txBody>
      </p:sp>
      <p:sp>
        <p:nvSpPr>
          <p:cNvPr id="3" name="Platshållare för text 2">
            <a:extLst>
              <a:ext uri="{FF2B5EF4-FFF2-40B4-BE49-F238E27FC236}">
                <a16:creationId xmlns:a16="http://schemas.microsoft.com/office/drawing/2014/main" id="{59999617-F806-8B2B-D71D-BE2D51A71BE2}"/>
              </a:ext>
            </a:extLst>
          </p:cNvPr>
          <p:cNvSpPr>
            <a:spLocks noGrp="1"/>
          </p:cNvSpPr>
          <p:nvPr>
            <p:ph type="body" sz="quarter" idx="10"/>
          </p:nvPr>
        </p:nvSpPr>
        <p:spPr>
          <a:xfrm>
            <a:off x="2069839" y="2366929"/>
            <a:ext cx="9280648" cy="3576671"/>
          </a:xfrm>
        </p:spPr>
        <p:txBody>
          <a:bodyPr/>
          <a:lstStyle/>
          <a:p>
            <a:r>
              <a:rPr lang="sv-SE" dirty="0"/>
              <a:t>Civilsamhället alltid mångfacetterat och mångdimensionellt, inte minst i landsbygderna</a:t>
            </a:r>
          </a:p>
          <a:p>
            <a:r>
              <a:rPr lang="sv-SE" dirty="0"/>
              <a:t>Civilsamhället fyller många roller och funktioner i det stora och det lilla samhället men möjligen än fler, och mindre förväntade, i landsbygder än i städer</a:t>
            </a:r>
          </a:p>
          <a:p>
            <a:r>
              <a:rPr lang="sv-SE" dirty="0"/>
              <a:t>En viktig samhällsresurs, lokal resurs, och identitetsbyggare</a:t>
            </a:r>
          </a:p>
          <a:p>
            <a:r>
              <a:rPr lang="sv-SE" dirty="0"/>
              <a:t>Mer kunskap om det lokala, det rurala och det civilsamhälleliga behövs – både hos offentliga aktörer, inom civilsamhället och i forskningen</a:t>
            </a:r>
          </a:p>
        </p:txBody>
      </p:sp>
    </p:spTree>
    <p:extLst>
      <p:ext uri="{BB962C8B-B14F-4D97-AF65-F5344CB8AC3E}">
        <p14:creationId xmlns:p14="http://schemas.microsoft.com/office/powerpoint/2010/main" val="226799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DA2B9E-1019-A96C-3F13-1A7B2F001738}"/>
              </a:ext>
            </a:extLst>
          </p:cNvPr>
          <p:cNvSpPr>
            <a:spLocks noGrp="1"/>
          </p:cNvSpPr>
          <p:nvPr>
            <p:ph type="title"/>
          </p:nvPr>
        </p:nvSpPr>
        <p:spPr>
          <a:xfrm>
            <a:off x="2277634" y="2792896"/>
            <a:ext cx="7636727" cy="1513097"/>
          </a:xfrm>
        </p:spPr>
        <p:txBody>
          <a:bodyPr/>
          <a:lstStyle/>
          <a:p>
            <a:r>
              <a:rPr lang="sv-SE" dirty="0"/>
              <a:t>Tack!</a:t>
            </a:r>
          </a:p>
        </p:txBody>
      </p:sp>
    </p:spTree>
    <p:extLst>
      <p:ext uri="{BB962C8B-B14F-4D97-AF65-F5344CB8AC3E}">
        <p14:creationId xmlns:p14="http://schemas.microsoft.com/office/powerpoint/2010/main" val="97441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7CAF09-EA21-B147-E9F3-056975DAB316}"/>
              </a:ext>
            </a:extLst>
          </p:cNvPr>
          <p:cNvSpPr>
            <a:spLocks noGrp="1"/>
          </p:cNvSpPr>
          <p:nvPr>
            <p:ph type="title"/>
          </p:nvPr>
        </p:nvSpPr>
        <p:spPr>
          <a:xfrm>
            <a:off x="3558209" y="2118440"/>
            <a:ext cx="7197396" cy="1310560"/>
          </a:xfrm>
        </p:spPr>
        <p:txBody>
          <a:bodyPr/>
          <a:lstStyle/>
          <a:p>
            <a:r>
              <a:rPr lang="en-GB" dirty="0"/>
              <a:t>Vad </a:t>
            </a:r>
            <a:r>
              <a:rPr lang="en-GB" dirty="0" err="1"/>
              <a:t>är</a:t>
            </a:r>
            <a:r>
              <a:rPr lang="en-GB" dirty="0"/>
              <a:t> </a:t>
            </a:r>
            <a:r>
              <a:rPr lang="en-GB" dirty="0" err="1"/>
              <a:t>civilsamhället</a:t>
            </a:r>
            <a:r>
              <a:rPr lang="en-GB" dirty="0"/>
              <a:t>?</a:t>
            </a:r>
          </a:p>
        </p:txBody>
      </p:sp>
    </p:spTree>
    <p:extLst>
      <p:ext uri="{BB962C8B-B14F-4D97-AF65-F5344CB8AC3E}">
        <p14:creationId xmlns:p14="http://schemas.microsoft.com/office/powerpoint/2010/main" val="3695169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1846C0-FECB-7702-8CC7-BDCCB9A71966}"/>
              </a:ext>
            </a:extLst>
          </p:cNvPr>
          <p:cNvSpPr>
            <a:spLocks noGrp="1"/>
          </p:cNvSpPr>
          <p:nvPr>
            <p:ph type="title"/>
          </p:nvPr>
        </p:nvSpPr>
        <p:spPr>
          <a:xfrm>
            <a:off x="1540565" y="914400"/>
            <a:ext cx="9263269" cy="1023730"/>
          </a:xfrm>
        </p:spPr>
        <p:txBody>
          <a:bodyPr/>
          <a:lstStyle/>
          <a:p>
            <a:r>
              <a:rPr lang="sv-SE" altLang="sv-SE" sz="4000" dirty="0">
                <a:ea typeface="ＭＳ Ｐゴシック" panose="020B0600070205080204" pitchFamily="34" charset="-128"/>
              </a:rPr>
              <a:t>Civilsamhället – ett försök till definition</a:t>
            </a:r>
            <a:endParaRPr lang="en-GB" sz="4000" dirty="0"/>
          </a:p>
        </p:txBody>
      </p:sp>
      <p:sp>
        <p:nvSpPr>
          <p:cNvPr id="3" name="Platshållare för text 2">
            <a:extLst>
              <a:ext uri="{FF2B5EF4-FFF2-40B4-BE49-F238E27FC236}">
                <a16:creationId xmlns:a16="http://schemas.microsoft.com/office/drawing/2014/main" id="{2BFE2E85-3D05-311F-230F-C225AC7A854C}"/>
              </a:ext>
            </a:extLst>
          </p:cNvPr>
          <p:cNvSpPr>
            <a:spLocks noGrp="1"/>
          </p:cNvSpPr>
          <p:nvPr>
            <p:ph type="body" sz="quarter" idx="10"/>
          </p:nvPr>
        </p:nvSpPr>
        <p:spPr>
          <a:xfrm>
            <a:off x="1431235" y="2366930"/>
            <a:ext cx="9263269" cy="3089654"/>
          </a:xfrm>
        </p:spPr>
        <p:txBody>
          <a:bodyPr/>
          <a:lstStyle/>
          <a:p>
            <a:pPr marL="0" indent="0">
              <a:lnSpc>
                <a:spcPct val="80000"/>
              </a:lnSpc>
              <a:buNone/>
            </a:pPr>
            <a:r>
              <a:rPr lang="sv-SE" altLang="sv-SE" sz="2400" dirty="0">
                <a:latin typeface="Century Gothic" panose="020B0502020202020204" pitchFamily="34" charset="0"/>
                <a:ea typeface="ＭＳ Ｐゴシック" panose="020B0600070205080204" pitchFamily="34" charset="-128"/>
              </a:rPr>
              <a:t>Begreppet avser ofta en offentlig samhällssfär som är skild från den privata sfären och företagssfären. Eftersom civilsamhället anses bygga på människors frivilliga egenorganisering står det utanför och ofta i opposition till den statliga sfären. Givet dessa avgränsningar rymmer civilsamhället </a:t>
            </a:r>
            <a:r>
              <a:rPr lang="sv-SE" altLang="sv-SE" sz="2400" b="1" dirty="0">
                <a:latin typeface="Century Gothic" panose="020B0502020202020204" pitchFamily="34" charset="0"/>
                <a:ea typeface="ＭＳ Ｐゴシック" panose="020B0600070205080204" pitchFamily="34" charset="-128"/>
              </a:rPr>
              <a:t>ideella organisationer, nätverk</a:t>
            </a:r>
            <a:r>
              <a:rPr lang="sv-SE" altLang="sv-SE" sz="2400" dirty="0">
                <a:latin typeface="Century Gothic" panose="020B0502020202020204" pitchFamily="34" charset="0"/>
                <a:ea typeface="ＭＳ Ｐゴシック" panose="020B0600070205080204" pitchFamily="34" charset="-128"/>
              </a:rPr>
              <a:t>, vissa typer av </a:t>
            </a:r>
            <a:r>
              <a:rPr lang="sv-SE" altLang="sv-SE" sz="2400" b="1" dirty="0">
                <a:latin typeface="Century Gothic" panose="020B0502020202020204" pitchFamily="34" charset="0"/>
                <a:ea typeface="ＭＳ Ｐゴシック" panose="020B0600070205080204" pitchFamily="34" charset="-128"/>
              </a:rPr>
              <a:t>sociala handlingar, t.ex. ideellt engagemang</a:t>
            </a:r>
            <a:r>
              <a:rPr lang="sv-SE" altLang="sv-SE" sz="2400" dirty="0">
                <a:latin typeface="Century Gothic" panose="020B0502020202020204" pitchFamily="34" charset="0"/>
                <a:ea typeface="ＭＳ Ｐゴシック" panose="020B0600070205080204" pitchFamily="34" charset="-128"/>
              </a:rPr>
              <a:t>, och de </a:t>
            </a:r>
            <a:r>
              <a:rPr lang="sv-SE" altLang="sv-SE" sz="2400" b="1" dirty="0">
                <a:latin typeface="Century Gothic" panose="020B0502020202020204" pitchFamily="34" charset="0"/>
                <a:ea typeface="ＭＳ Ｐゴシック" panose="020B0600070205080204" pitchFamily="34" charset="-128"/>
              </a:rPr>
              <a:t>ideologier</a:t>
            </a:r>
            <a:r>
              <a:rPr lang="sv-SE" altLang="sv-SE" sz="2400" dirty="0">
                <a:latin typeface="Century Gothic" panose="020B0502020202020204" pitchFamily="34" charset="0"/>
                <a:ea typeface="ＭＳ Ｐゴシック" panose="020B0600070205080204" pitchFamily="34" charset="-128"/>
              </a:rPr>
              <a:t> som gör människors handlingar meningsfulla och organisationer legitima. </a:t>
            </a:r>
          </a:p>
          <a:p>
            <a:pPr marL="0" indent="0">
              <a:lnSpc>
                <a:spcPct val="80000"/>
              </a:lnSpc>
              <a:buNone/>
            </a:pPr>
            <a:endParaRPr lang="sv-SE" altLang="sv-SE" sz="2400" dirty="0">
              <a:latin typeface="Century Gothic" panose="020B0502020202020204" pitchFamily="34" charset="0"/>
              <a:ea typeface="ＭＳ Ｐゴシック" panose="020B0600070205080204" pitchFamily="34" charset="-128"/>
            </a:endParaRPr>
          </a:p>
          <a:p>
            <a:pPr marL="0" indent="0">
              <a:buNone/>
            </a:pPr>
            <a:endParaRPr lang="en-GB" dirty="0"/>
          </a:p>
        </p:txBody>
      </p:sp>
    </p:spTree>
    <p:extLst>
      <p:ext uri="{BB962C8B-B14F-4D97-AF65-F5344CB8AC3E}">
        <p14:creationId xmlns:p14="http://schemas.microsoft.com/office/powerpoint/2010/main" val="542493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24A09B-D24C-A984-B2E7-A37461DBDAC4}"/>
              </a:ext>
            </a:extLst>
          </p:cNvPr>
          <p:cNvSpPr>
            <a:spLocks noGrp="1"/>
          </p:cNvSpPr>
          <p:nvPr>
            <p:ph type="title"/>
          </p:nvPr>
        </p:nvSpPr>
        <p:spPr>
          <a:xfrm>
            <a:off x="2062800" y="914400"/>
            <a:ext cx="8146152" cy="894522"/>
          </a:xfrm>
        </p:spPr>
        <p:txBody>
          <a:bodyPr/>
          <a:lstStyle/>
          <a:p>
            <a:r>
              <a:rPr lang="en-GB" sz="4000" dirty="0" err="1"/>
              <a:t>Organisationer</a:t>
            </a:r>
            <a:r>
              <a:rPr lang="en-GB" sz="4000" dirty="0"/>
              <a:t> </a:t>
            </a:r>
            <a:r>
              <a:rPr lang="en-GB" sz="4000" dirty="0" err="1"/>
              <a:t>på</a:t>
            </a:r>
            <a:r>
              <a:rPr lang="en-GB" sz="4000" dirty="0"/>
              <a:t> </a:t>
            </a:r>
            <a:r>
              <a:rPr lang="en-GB" sz="4000" dirty="0" err="1"/>
              <a:t>landsbygden</a:t>
            </a:r>
            <a:endParaRPr lang="en-GB" sz="4000" dirty="0"/>
          </a:p>
        </p:txBody>
      </p:sp>
      <p:sp>
        <p:nvSpPr>
          <p:cNvPr id="3" name="Platshållare för text 2">
            <a:extLst>
              <a:ext uri="{FF2B5EF4-FFF2-40B4-BE49-F238E27FC236}">
                <a16:creationId xmlns:a16="http://schemas.microsoft.com/office/drawing/2014/main" id="{6EFFDFC7-53FC-1C49-C00D-4144D7AC23E0}"/>
              </a:ext>
            </a:extLst>
          </p:cNvPr>
          <p:cNvSpPr>
            <a:spLocks noGrp="1"/>
          </p:cNvSpPr>
          <p:nvPr>
            <p:ph type="body" sz="quarter" idx="10"/>
          </p:nvPr>
        </p:nvSpPr>
        <p:spPr>
          <a:xfrm>
            <a:off x="2069838" y="2366929"/>
            <a:ext cx="9081865" cy="3278187"/>
          </a:xfrm>
        </p:spPr>
        <p:txBody>
          <a:bodyPr/>
          <a:lstStyle/>
          <a:p>
            <a:r>
              <a:rPr lang="sv-SE" sz="2800" noProof="0" dirty="0"/>
              <a:t>Att fånga civilsamhället: en aspekt, formella organisationer </a:t>
            </a:r>
          </a:p>
          <a:p>
            <a:r>
              <a:rPr lang="sv-SE" sz="2800" i="1" noProof="0" dirty="0"/>
              <a:t>Civilsamhälleskartan</a:t>
            </a:r>
            <a:r>
              <a:rPr lang="sv-SE" sz="2800" noProof="0" dirty="0"/>
              <a:t> </a:t>
            </a:r>
          </a:p>
          <a:p>
            <a:r>
              <a:rPr lang="sv-SE" sz="2800" noProof="0" dirty="0"/>
              <a:t>Statistikens begränsningar</a:t>
            </a:r>
          </a:p>
          <a:p>
            <a:pPr lvl="1"/>
            <a:r>
              <a:rPr lang="sv-SE" sz="2400" noProof="0" dirty="0"/>
              <a:t>Enbart registrerade organisationer – missar andra delar av civilsamhället</a:t>
            </a:r>
          </a:p>
          <a:p>
            <a:pPr lvl="1"/>
            <a:r>
              <a:rPr lang="sv-SE" sz="2400" noProof="0" dirty="0"/>
              <a:t>Systemet inte byggt för att fånga civilsamhället – missar än fler delar</a:t>
            </a:r>
          </a:p>
          <a:p>
            <a:pPr lvl="1"/>
            <a:endParaRPr lang="en-GB" dirty="0"/>
          </a:p>
        </p:txBody>
      </p:sp>
    </p:spTree>
    <p:extLst>
      <p:ext uri="{BB962C8B-B14F-4D97-AF65-F5344CB8AC3E}">
        <p14:creationId xmlns:p14="http://schemas.microsoft.com/office/powerpoint/2010/main" val="3197108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tshållare för innehåll 1" descr="En bild som visar karta, kartbok, text&#10;&#10;Automatiskt genererad beskrivning">
            <a:extLst>
              <a:ext uri="{FF2B5EF4-FFF2-40B4-BE49-F238E27FC236}">
                <a16:creationId xmlns:a16="http://schemas.microsoft.com/office/drawing/2014/main" id="{9973E5D2-4098-8805-FE5D-048E6AD2BF55}"/>
              </a:ext>
            </a:extLst>
          </p:cNvPr>
          <p:cNvPicPr>
            <a:picLocks noChangeAspect="1"/>
          </p:cNvPicPr>
          <p:nvPr/>
        </p:nvPicPr>
        <p:blipFill>
          <a:blip r:embed="rId2"/>
          <a:stretch>
            <a:fillRect/>
          </a:stretch>
        </p:blipFill>
        <p:spPr>
          <a:xfrm>
            <a:off x="7125227" y="0"/>
            <a:ext cx="4663457" cy="6579704"/>
          </a:xfrm>
          <a:prstGeom prst="rect">
            <a:avLst/>
          </a:prstGeom>
          <a:noFill/>
        </p:spPr>
      </p:pic>
      <p:sp>
        <p:nvSpPr>
          <p:cNvPr id="13" name="Title 2">
            <a:extLst>
              <a:ext uri="{FF2B5EF4-FFF2-40B4-BE49-F238E27FC236}">
                <a16:creationId xmlns:a16="http://schemas.microsoft.com/office/drawing/2014/main" id="{F635B388-A919-9DEA-F79B-C49A03D112BC}"/>
              </a:ext>
            </a:extLst>
          </p:cNvPr>
          <p:cNvSpPr>
            <a:spLocks noGrp="1"/>
          </p:cNvSpPr>
          <p:nvPr>
            <p:ph type="title"/>
          </p:nvPr>
        </p:nvSpPr>
        <p:spPr>
          <a:xfrm>
            <a:off x="901319" y="1272165"/>
            <a:ext cx="4663457" cy="556636"/>
          </a:xfrm>
        </p:spPr>
        <p:txBody>
          <a:bodyPr/>
          <a:lstStyle/>
          <a:p>
            <a:r>
              <a:rPr lang="en-US" dirty="0" err="1"/>
              <a:t>Exemplet</a:t>
            </a:r>
            <a:r>
              <a:rPr lang="en-US" dirty="0"/>
              <a:t> </a:t>
            </a:r>
            <a:r>
              <a:rPr lang="en-US" dirty="0" err="1"/>
              <a:t>Värmland</a:t>
            </a:r>
            <a:endParaRPr lang="en-US" dirty="0"/>
          </a:p>
        </p:txBody>
      </p:sp>
      <p:sp>
        <p:nvSpPr>
          <p:cNvPr id="14" name="Text Placeholder 3">
            <a:extLst>
              <a:ext uri="{FF2B5EF4-FFF2-40B4-BE49-F238E27FC236}">
                <a16:creationId xmlns:a16="http://schemas.microsoft.com/office/drawing/2014/main" id="{6B88E390-2992-5C53-DD7A-8AA3B0060DFA}"/>
              </a:ext>
            </a:extLst>
          </p:cNvPr>
          <p:cNvSpPr>
            <a:spLocks noGrp="1"/>
          </p:cNvSpPr>
          <p:nvPr>
            <p:ph type="body" sz="quarter" idx="11"/>
          </p:nvPr>
        </p:nvSpPr>
        <p:spPr>
          <a:xfrm>
            <a:off x="901337" y="1868559"/>
            <a:ext cx="5529208" cy="4611756"/>
          </a:xfrm>
        </p:spPr>
        <p:txBody>
          <a:bodyPr/>
          <a:lstStyle/>
          <a:p>
            <a:r>
              <a:rPr lang="sv-SE" sz="2000" noProof="0" dirty="0"/>
              <a:t>På kommun- och regionnivå: högre organisationstäthet (fler organisationer per capita) ju längre från huvudort/residensstad vi tittar (återkommande mönster också i andra delar av Sverige)</a:t>
            </a:r>
          </a:p>
          <a:p>
            <a:r>
              <a:rPr lang="sv-SE" sz="2000" noProof="0" dirty="0"/>
              <a:t>Fler organisationer i landsbygder än i städer – mer forskning, och mer </a:t>
            </a:r>
            <a:r>
              <a:rPr lang="sv-SE" sz="2000" i="1" noProof="0" dirty="0"/>
              <a:t>lokal</a:t>
            </a:r>
            <a:r>
              <a:rPr lang="sv-SE" sz="2000" noProof="0" dirty="0"/>
              <a:t> forskning behövs</a:t>
            </a:r>
          </a:p>
          <a:p>
            <a:r>
              <a:rPr lang="sv-SE" sz="2000" noProof="0" dirty="0"/>
              <a:t>Varför är det så? En hypotes: </a:t>
            </a:r>
          </a:p>
          <a:p>
            <a:pPr lvl="1"/>
            <a:r>
              <a:rPr lang="en-GB" sz="1800" dirty="0"/>
              <a:t>Vissa </a:t>
            </a:r>
            <a:r>
              <a:rPr lang="en-GB" sz="1800" dirty="0" err="1"/>
              <a:t>organisationer</a:t>
            </a:r>
            <a:r>
              <a:rPr lang="en-GB" sz="1800" dirty="0"/>
              <a:t> </a:t>
            </a:r>
            <a:r>
              <a:rPr lang="en-GB" sz="1800" dirty="0" err="1"/>
              <a:t>finns</a:t>
            </a:r>
            <a:r>
              <a:rPr lang="en-GB" sz="1800" dirty="0"/>
              <a:t> i </a:t>
            </a:r>
            <a:r>
              <a:rPr lang="en-GB" sz="1800" dirty="0" err="1"/>
              <a:t>stort</a:t>
            </a:r>
            <a:r>
              <a:rPr lang="en-GB" sz="1800" dirty="0"/>
              <a:t> sett </a:t>
            </a:r>
            <a:r>
              <a:rPr lang="en-GB" sz="1800" dirty="0" err="1"/>
              <a:t>överallt</a:t>
            </a:r>
            <a:r>
              <a:rPr lang="en-GB" sz="1800" dirty="0"/>
              <a:t> men </a:t>
            </a:r>
            <a:r>
              <a:rPr lang="en-GB" sz="1800" dirty="0" err="1"/>
              <a:t>kan</a:t>
            </a:r>
            <a:r>
              <a:rPr lang="en-GB" sz="1800" dirty="0"/>
              <a:t> </a:t>
            </a:r>
            <a:r>
              <a:rPr lang="en-GB" sz="1800" dirty="0" err="1"/>
              <a:t>räcka</a:t>
            </a:r>
            <a:r>
              <a:rPr lang="en-GB" sz="1800" dirty="0"/>
              <a:t> med </a:t>
            </a:r>
            <a:r>
              <a:rPr lang="en-GB" sz="1800" dirty="0" err="1"/>
              <a:t>en</a:t>
            </a:r>
            <a:r>
              <a:rPr lang="en-GB" sz="1800" dirty="0"/>
              <a:t> </a:t>
            </a:r>
            <a:r>
              <a:rPr lang="en-GB" sz="1800" dirty="0" err="1"/>
              <a:t>även</a:t>
            </a:r>
            <a:r>
              <a:rPr lang="en-GB" sz="1800" dirty="0"/>
              <a:t> </a:t>
            </a:r>
            <a:r>
              <a:rPr lang="en-GB" sz="1800" dirty="0" err="1"/>
              <a:t>på</a:t>
            </a:r>
            <a:r>
              <a:rPr lang="en-GB" sz="1800" dirty="0"/>
              <a:t> </a:t>
            </a:r>
            <a:r>
              <a:rPr lang="en-GB" sz="1800" dirty="0" err="1"/>
              <a:t>större</a:t>
            </a:r>
            <a:r>
              <a:rPr lang="en-GB" sz="1800" dirty="0"/>
              <a:t> </a:t>
            </a:r>
            <a:r>
              <a:rPr lang="en-GB" sz="1800" dirty="0" err="1"/>
              <a:t>orter</a:t>
            </a:r>
            <a:endParaRPr lang="en-GB" sz="1800" dirty="0"/>
          </a:p>
          <a:p>
            <a:pPr lvl="1"/>
            <a:r>
              <a:rPr lang="en-GB" sz="1800" dirty="0" err="1"/>
              <a:t>Behövs</a:t>
            </a:r>
            <a:r>
              <a:rPr lang="en-GB" sz="1800" dirty="0"/>
              <a:t> för </a:t>
            </a:r>
            <a:r>
              <a:rPr lang="en-GB" sz="1800" dirty="0" err="1"/>
              <a:t>att</a:t>
            </a:r>
            <a:r>
              <a:rPr lang="en-GB" sz="1800" dirty="0"/>
              <a:t> </a:t>
            </a:r>
            <a:r>
              <a:rPr lang="en-GB" sz="1800" dirty="0" err="1"/>
              <a:t>täcka</a:t>
            </a:r>
            <a:r>
              <a:rPr lang="en-GB" sz="1800" dirty="0"/>
              <a:t> </a:t>
            </a:r>
            <a:r>
              <a:rPr lang="en-GB" sz="1800" dirty="0" err="1"/>
              <a:t>upp</a:t>
            </a:r>
            <a:r>
              <a:rPr lang="en-GB" sz="1800" dirty="0"/>
              <a:t> de </a:t>
            </a:r>
            <a:r>
              <a:rPr lang="en-GB" sz="1800" dirty="0" err="1"/>
              <a:t>behov</a:t>
            </a:r>
            <a:r>
              <a:rPr lang="en-GB" sz="1800" dirty="0"/>
              <a:t> </a:t>
            </a:r>
            <a:r>
              <a:rPr lang="en-GB" sz="1800" dirty="0" err="1"/>
              <a:t>som</a:t>
            </a:r>
            <a:r>
              <a:rPr lang="en-GB" sz="1800" dirty="0"/>
              <a:t> </a:t>
            </a:r>
            <a:r>
              <a:rPr lang="en-GB" sz="1800" dirty="0" err="1"/>
              <a:t>finns</a:t>
            </a:r>
            <a:r>
              <a:rPr lang="en-GB" sz="1800" dirty="0"/>
              <a:t> </a:t>
            </a:r>
            <a:r>
              <a:rPr lang="en-GB" sz="1800" dirty="0" err="1"/>
              <a:t>lokalt</a:t>
            </a:r>
            <a:endParaRPr lang="en-GB" sz="1800" dirty="0"/>
          </a:p>
          <a:p>
            <a:pPr lvl="1"/>
            <a:r>
              <a:rPr lang="en-US" sz="1800" dirty="0" err="1"/>
              <a:t>Civilsamhället</a:t>
            </a:r>
            <a:r>
              <a:rPr lang="en-US" sz="1800" dirty="0"/>
              <a:t> </a:t>
            </a:r>
            <a:r>
              <a:rPr lang="en-US" sz="1800" dirty="0" err="1"/>
              <a:t>fyller</a:t>
            </a:r>
            <a:r>
              <a:rPr lang="en-US" sz="1800" dirty="0"/>
              <a:t> </a:t>
            </a:r>
            <a:r>
              <a:rPr lang="en-US" sz="1800" dirty="0" err="1"/>
              <a:t>fler</a:t>
            </a:r>
            <a:r>
              <a:rPr lang="en-US" sz="1800" dirty="0"/>
              <a:t> </a:t>
            </a:r>
            <a:r>
              <a:rPr lang="en-US" sz="1800" dirty="0" err="1"/>
              <a:t>olika</a:t>
            </a:r>
            <a:r>
              <a:rPr lang="en-US" sz="1800" dirty="0"/>
              <a:t> </a:t>
            </a:r>
            <a:r>
              <a:rPr lang="en-US" sz="1800" dirty="0" err="1"/>
              <a:t>funktioner</a:t>
            </a:r>
            <a:r>
              <a:rPr lang="en-US" sz="1800" dirty="0"/>
              <a:t> i </a:t>
            </a:r>
            <a:r>
              <a:rPr lang="en-US" sz="1800" dirty="0" err="1"/>
              <a:t>landsbygder</a:t>
            </a:r>
            <a:r>
              <a:rPr lang="en-US" sz="1800" dirty="0"/>
              <a:t> </a:t>
            </a:r>
            <a:r>
              <a:rPr lang="en-US" sz="1800" dirty="0" err="1"/>
              <a:t>än</a:t>
            </a:r>
            <a:r>
              <a:rPr lang="en-US" sz="1800" dirty="0"/>
              <a:t> i </a:t>
            </a:r>
            <a:r>
              <a:rPr lang="en-US" sz="1800" dirty="0" err="1"/>
              <a:t>städer</a:t>
            </a:r>
            <a:endParaRPr lang="en-US" sz="1800" dirty="0"/>
          </a:p>
        </p:txBody>
      </p:sp>
      <p:sp>
        <p:nvSpPr>
          <p:cNvPr id="5" name="textruta 4">
            <a:extLst>
              <a:ext uri="{FF2B5EF4-FFF2-40B4-BE49-F238E27FC236}">
                <a16:creationId xmlns:a16="http://schemas.microsoft.com/office/drawing/2014/main" id="{53D646F8-CE57-DA49-218F-33151E821CBE}"/>
              </a:ext>
            </a:extLst>
          </p:cNvPr>
          <p:cNvSpPr txBox="1"/>
          <p:nvPr/>
        </p:nvSpPr>
        <p:spPr>
          <a:xfrm>
            <a:off x="9342783" y="606287"/>
            <a:ext cx="2704587" cy="584775"/>
          </a:xfrm>
          <a:prstGeom prst="rect">
            <a:avLst/>
          </a:prstGeom>
          <a:noFill/>
        </p:spPr>
        <p:txBody>
          <a:bodyPr wrap="none" rtlCol="0">
            <a:spAutoFit/>
          </a:bodyPr>
          <a:lstStyle/>
          <a:p>
            <a:r>
              <a:rPr lang="sv-SE" sz="1600" b="1" dirty="0"/>
              <a:t>Organisationstäthet</a:t>
            </a:r>
            <a:r>
              <a:rPr lang="sv-SE" sz="1600" dirty="0"/>
              <a:t> (antal </a:t>
            </a:r>
          </a:p>
          <a:p>
            <a:r>
              <a:rPr lang="sv-SE" sz="1600" dirty="0"/>
              <a:t>organisationer/1 000 invånare</a:t>
            </a:r>
          </a:p>
        </p:txBody>
      </p:sp>
    </p:spTree>
    <p:extLst>
      <p:ext uri="{BB962C8B-B14F-4D97-AF65-F5344CB8AC3E}">
        <p14:creationId xmlns:p14="http://schemas.microsoft.com/office/powerpoint/2010/main" val="4101425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A89E71-567B-0A3B-1A03-2683B4398B4A}"/>
              </a:ext>
            </a:extLst>
          </p:cNvPr>
          <p:cNvSpPr>
            <a:spLocks noGrp="1"/>
          </p:cNvSpPr>
          <p:nvPr>
            <p:ph type="title"/>
          </p:nvPr>
        </p:nvSpPr>
        <p:spPr>
          <a:xfrm>
            <a:off x="1735475" y="168965"/>
            <a:ext cx="8403903" cy="745435"/>
          </a:xfrm>
        </p:spPr>
        <p:txBody>
          <a:bodyPr/>
          <a:lstStyle/>
          <a:p>
            <a:r>
              <a:rPr lang="en-GB" sz="4000" dirty="0" err="1"/>
              <a:t>Ideellt</a:t>
            </a:r>
            <a:r>
              <a:rPr lang="en-GB" sz="4000" dirty="0"/>
              <a:t> </a:t>
            </a:r>
            <a:r>
              <a:rPr lang="en-GB" sz="4000" dirty="0" err="1"/>
              <a:t>arbete</a:t>
            </a:r>
            <a:r>
              <a:rPr lang="en-GB" sz="4000" dirty="0"/>
              <a:t> </a:t>
            </a:r>
            <a:r>
              <a:rPr lang="en-GB" sz="4000" dirty="0" err="1"/>
              <a:t>på</a:t>
            </a:r>
            <a:r>
              <a:rPr lang="en-GB" sz="4000" dirty="0"/>
              <a:t> </a:t>
            </a:r>
            <a:r>
              <a:rPr lang="en-GB" sz="4000" dirty="0" err="1"/>
              <a:t>landsbygden</a:t>
            </a:r>
            <a:endParaRPr lang="en-GB" sz="4000" dirty="0"/>
          </a:p>
        </p:txBody>
      </p:sp>
      <p:graphicFrame>
        <p:nvGraphicFramePr>
          <p:cNvPr id="5" name="Tabell 4">
            <a:extLst>
              <a:ext uri="{FF2B5EF4-FFF2-40B4-BE49-F238E27FC236}">
                <a16:creationId xmlns:a16="http://schemas.microsoft.com/office/drawing/2014/main" id="{FF2670C4-A52D-E395-D926-9E2285134163}"/>
              </a:ext>
            </a:extLst>
          </p:cNvPr>
          <p:cNvGraphicFramePr>
            <a:graphicFrameLocks noGrp="1"/>
          </p:cNvGraphicFramePr>
          <p:nvPr>
            <p:extLst>
              <p:ext uri="{D42A27DB-BD31-4B8C-83A1-F6EECF244321}">
                <p14:modId xmlns:p14="http://schemas.microsoft.com/office/powerpoint/2010/main" val="167265326"/>
              </p:ext>
            </p:extLst>
          </p:nvPr>
        </p:nvGraphicFramePr>
        <p:xfrm>
          <a:off x="1815591" y="1887818"/>
          <a:ext cx="8560818" cy="4006374"/>
        </p:xfrm>
        <a:graphic>
          <a:graphicData uri="http://schemas.openxmlformats.org/drawingml/2006/table">
            <a:tbl>
              <a:tblPr firstRow="1" firstCol="1">
                <a:tableStyleId>{5C22544A-7EE6-4342-B048-85BDC9FD1C3A}</a:tableStyleId>
              </a:tblPr>
              <a:tblGrid>
                <a:gridCol w="3951385">
                  <a:extLst>
                    <a:ext uri="{9D8B030D-6E8A-4147-A177-3AD203B41FA5}">
                      <a16:colId xmlns:a16="http://schemas.microsoft.com/office/drawing/2014/main" val="2035386626"/>
                    </a:ext>
                  </a:extLst>
                </a:gridCol>
                <a:gridCol w="4609433">
                  <a:extLst>
                    <a:ext uri="{9D8B030D-6E8A-4147-A177-3AD203B41FA5}">
                      <a16:colId xmlns:a16="http://schemas.microsoft.com/office/drawing/2014/main" val="1893441295"/>
                    </a:ext>
                  </a:extLst>
                </a:gridCol>
              </a:tblGrid>
              <a:tr h="667729">
                <a:tc>
                  <a:txBody>
                    <a:bodyPr/>
                    <a:lstStyle/>
                    <a:p>
                      <a:pPr algn="just">
                        <a:lnSpc>
                          <a:spcPct val="104000"/>
                        </a:lnSpc>
                        <a:buNone/>
                      </a:pPr>
                      <a:r>
                        <a:rPr lang="sv-SE" sz="2000" dirty="0">
                          <a:effectLst/>
                        </a:rPr>
                        <a:t> </a:t>
                      </a:r>
                      <a:endParaRPr lang="sv-SE" sz="2000" dirty="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tc>
                  <a:txBody>
                    <a:bodyPr/>
                    <a:lstStyle/>
                    <a:p>
                      <a:pPr algn="ctr">
                        <a:lnSpc>
                          <a:spcPct val="104000"/>
                        </a:lnSpc>
                        <a:buNone/>
                      </a:pPr>
                      <a:r>
                        <a:rPr lang="sv-SE" sz="2000">
                          <a:effectLst/>
                        </a:rPr>
                        <a:t>Procent som arbetar ideellt</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55586698"/>
                  </a:ext>
                </a:extLst>
              </a:tr>
              <a:tr h="667729">
                <a:tc>
                  <a:txBody>
                    <a:bodyPr/>
                    <a:lstStyle/>
                    <a:p>
                      <a:pPr>
                        <a:lnSpc>
                          <a:spcPct val="104000"/>
                        </a:lnSpc>
                        <a:buNone/>
                      </a:pPr>
                      <a:r>
                        <a:rPr lang="sv-SE" sz="2000" dirty="0">
                          <a:effectLst/>
                        </a:rPr>
                        <a:t>Landsbygd</a:t>
                      </a:r>
                      <a:endParaRPr lang="sv-SE" sz="2000" dirty="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tc>
                  <a:txBody>
                    <a:bodyPr/>
                    <a:lstStyle/>
                    <a:p>
                      <a:pPr algn="ctr">
                        <a:lnSpc>
                          <a:spcPct val="104000"/>
                        </a:lnSpc>
                        <a:buNone/>
                      </a:pPr>
                      <a:r>
                        <a:rPr lang="sv-SE" sz="2000" dirty="0">
                          <a:effectLst/>
                        </a:rPr>
                        <a:t>56</a:t>
                      </a:r>
                      <a:endParaRPr lang="sv-SE" sz="2000" dirty="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190871022"/>
                  </a:ext>
                </a:extLst>
              </a:tr>
              <a:tr h="667729">
                <a:tc>
                  <a:txBody>
                    <a:bodyPr/>
                    <a:lstStyle/>
                    <a:p>
                      <a:pPr>
                        <a:lnSpc>
                          <a:spcPct val="104000"/>
                        </a:lnSpc>
                        <a:buNone/>
                      </a:pPr>
                      <a:r>
                        <a:rPr lang="sv-SE" sz="2000">
                          <a:effectLst/>
                        </a:rPr>
                        <a:t>Tätort (ej centralort)</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tc>
                  <a:txBody>
                    <a:bodyPr/>
                    <a:lstStyle/>
                    <a:p>
                      <a:pPr algn="ctr">
                        <a:lnSpc>
                          <a:spcPct val="104000"/>
                        </a:lnSpc>
                        <a:buNone/>
                      </a:pPr>
                      <a:r>
                        <a:rPr lang="sv-SE" sz="2000">
                          <a:effectLst/>
                        </a:rPr>
                        <a:t>53</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965630510"/>
                  </a:ext>
                </a:extLst>
              </a:tr>
              <a:tr h="667729">
                <a:tc>
                  <a:txBody>
                    <a:bodyPr/>
                    <a:lstStyle/>
                    <a:p>
                      <a:pPr>
                        <a:lnSpc>
                          <a:spcPct val="104000"/>
                        </a:lnSpc>
                        <a:buNone/>
                      </a:pPr>
                      <a:r>
                        <a:rPr lang="sv-SE" sz="2000" dirty="0">
                          <a:effectLst/>
                        </a:rPr>
                        <a:t>Centralort (ej storstad)</a:t>
                      </a:r>
                      <a:endParaRPr lang="sv-SE" sz="2000" dirty="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tc>
                  <a:txBody>
                    <a:bodyPr/>
                    <a:lstStyle/>
                    <a:p>
                      <a:pPr algn="ctr">
                        <a:lnSpc>
                          <a:spcPct val="104000"/>
                        </a:lnSpc>
                        <a:buNone/>
                      </a:pPr>
                      <a:r>
                        <a:rPr lang="sv-SE" sz="2000">
                          <a:effectLst/>
                        </a:rPr>
                        <a:t>52</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530855827"/>
                  </a:ext>
                </a:extLst>
              </a:tr>
              <a:tr h="667729">
                <a:tc>
                  <a:txBody>
                    <a:bodyPr/>
                    <a:lstStyle/>
                    <a:p>
                      <a:pPr>
                        <a:lnSpc>
                          <a:spcPct val="104000"/>
                        </a:lnSpc>
                        <a:buNone/>
                      </a:pPr>
                      <a:r>
                        <a:rPr lang="sv-SE" sz="2000">
                          <a:effectLst/>
                        </a:rPr>
                        <a:t>Storstad</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tc>
                  <a:txBody>
                    <a:bodyPr/>
                    <a:lstStyle/>
                    <a:p>
                      <a:pPr algn="ctr">
                        <a:lnSpc>
                          <a:spcPct val="104000"/>
                        </a:lnSpc>
                        <a:buNone/>
                      </a:pPr>
                      <a:r>
                        <a:rPr lang="sv-SE" sz="2000">
                          <a:effectLst/>
                        </a:rPr>
                        <a:t>48</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785544222"/>
                  </a:ext>
                </a:extLst>
              </a:tr>
              <a:tr h="667729">
                <a:tc>
                  <a:txBody>
                    <a:bodyPr/>
                    <a:lstStyle/>
                    <a:p>
                      <a:pPr>
                        <a:lnSpc>
                          <a:spcPct val="104000"/>
                        </a:lnSpc>
                        <a:buNone/>
                      </a:pPr>
                      <a:r>
                        <a:rPr lang="sv-SE" sz="2000">
                          <a:effectLst/>
                        </a:rPr>
                        <a:t>Totalt</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tc>
                  <a:txBody>
                    <a:bodyPr/>
                    <a:lstStyle/>
                    <a:p>
                      <a:pPr algn="ctr">
                        <a:lnSpc>
                          <a:spcPct val="104000"/>
                        </a:lnSpc>
                        <a:buNone/>
                      </a:pPr>
                      <a:r>
                        <a:rPr lang="sv-SE" sz="2000" dirty="0">
                          <a:effectLst/>
                        </a:rPr>
                        <a:t>52</a:t>
                      </a:r>
                      <a:endParaRPr lang="sv-SE" sz="2000" dirty="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788876620"/>
                  </a:ext>
                </a:extLst>
              </a:tr>
            </a:tbl>
          </a:graphicData>
        </a:graphic>
      </p:graphicFrame>
      <p:sp>
        <p:nvSpPr>
          <p:cNvPr id="4" name="textruta 3">
            <a:extLst>
              <a:ext uri="{FF2B5EF4-FFF2-40B4-BE49-F238E27FC236}">
                <a16:creationId xmlns:a16="http://schemas.microsoft.com/office/drawing/2014/main" id="{CF4628A6-957B-8E3E-BFDE-0F7C73A7BCE7}"/>
              </a:ext>
            </a:extLst>
          </p:cNvPr>
          <p:cNvSpPr txBox="1"/>
          <p:nvPr/>
        </p:nvSpPr>
        <p:spPr>
          <a:xfrm>
            <a:off x="1815591" y="1013504"/>
            <a:ext cx="8560818" cy="707886"/>
          </a:xfrm>
          <a:prstGeom prst="rect">
            <a:avLst/>
          </a:prstGeom>
          <a:noFill/>
        </p:spPr>
        <p:txBody>
          <a:bodyPr wrap="square" rtlCol="0">
            <a:spAutoFit/>
          </a:bodyPr>
          <a:lstStyle/>
          <a:p>
            <a:r>
              <a:rPr lang="sv-SE" sz="2000" dirty="0"/>
              <a:t>I Sverige, liksom i andra länder, är det en större andel av befolkningen som arbetar ideellt på landsbygderna än i städer</a:t>
            </a:r>
          </a:p>
        </p:txBody>
      </p:sp>
    </p:spTree>
    <p:extLst>
      <p:ext uri="{BB962C8B-B14F-4D97-AF65-F5344CB8AC3E}">
        <p14:creationId xmlns:p14="http://schemas.microsoft.com/office/powerpoint/2010/main" val="990763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3E0C85-2FCD-8AD5-6EA9-45F359244604}"/>
              </a:ext>
            </a:extLst>
          </p:cNvPr>
          <p:cNvSpPr>
            <a:spLocks noGrp="1"/>
          </p:cNvSpPr>
          <p:nvPr>
            <p:ph type="title"/>
          </p:nvPr>
        </p:nvSpPr>
        <p:spPr>
          <a:xfrm>
            <a:off x="1764626" y="248478"/>
            <a:ext cx="8146152" cy="834887"/>
          </a:xfrm>
        </p:spPr>
        <p:txBody>
          <a:bodyPr/>
          <a:lstStyle/>
          <a:p>
            <a:r>
              <a:rPr lang="sv-SE" dirty="0"/>
              <a:t>En möjlig förklaring</a:t>
            </a:r>
          </a:p>
        </p:txBody>
      </p:sp>
      <p:sp>
        <p:nvSpPr>
          <p:cNvPr id="3" name="Platshållare för text 2">
            <a:extLst>
              <a:ext uri="{FF2B5EF4-FFF2-40B4-BE49-F238E27FC236}">
                <a16:creationId xmlns:a16="http://schemas.microsoft.com/office/drawing/2014/main" id="{18B7EAC6-05E9-85B2-F6C8-67D59DEA44DC}"/>
              </a:ext>
            </a:extLst>
          </p:cNvPr>
          <p:cNvSpPr>
            <a:spLocks noGrp="1"/>
          </p:cNvSpPr>
          <p:nvPr>
            <p:ph type="body" sz="quarter" idx="10"/>
          </p:nvPr>
        </p:nvSpPr>
        <p:spPr>
          <a:xfrm>
            <a:off x="1530626" y="1164294"/>
            <a:ext cx="10336696" cy="1618663"/>
          </a:xfrm>
        </p:spPr>
        <p:txBody>
          <a:bodyPr/>
          <a:lstStyle/>
          <a:p>
            <a:pPr marL="0" indent="0">
              <a:buNone/>
            </a:pPr>
            <a:r>
              <a:rPr lang="sv-SE" dirty="0"/>
              <a:t>När offentlig infrastruktur och kommersiell service minskar eller försvinner tar ofta de som bor på landsbygderna ansvar för att ersätta eller komplettera det som saknas, genom att själva driva den lokala skolan eller affären. Det gör att människor arbetar ideellt för att ta ansvar för den plats de bor på.</a:t>
            </a:r>
          </a:p>
        </p:txBody>
      </p:sp>
      <p:graphicFrame>
        <p:nvGraphicFramePr>
          <p:cNvPr id="4" name="Tabell 3">
            <a:extLst>
              <a:ext uri="{FF2B5EF4-FFF2-40B4-BE49-F238E27FC236}">
                <a16:creationId xmlns:a16="http://schemas.microsoft.com/office/drawing/2014/main" id="{BD6A95F5-3A90-09C6-8239-AAE9E43951AF}"/>
              </a:ext>
            </a:extLst>
          </p:cNvPr>
          <p:cNvGraphicFramePr>
            <a:graphicFrameLocks noGrp="1"/>
          </p:cNvGraphicFramePr>
          <p:nvPr>
            <p:extLst>
              <p:ext uri="{D42A27DB-BD31-4B8C-83A1-F6EECF244321}">
                <p14:modId xmlns:p14="http://schemas.microsoft.com/office/powerpoint/2010/main" val="4129083457"/>
              </p:ext>
            </p:extLst>
          </p:nvPr>
        </p:nvGraphicFramePr>
        <p:xfrm>
          <a:off x="1623280" y="3626091"/>
          <a:ext cx="9210370" cy="1434604"/>
        </p:xfrm>
        <a:graphic>
          <a:graphicData uri="http://schemas.openxmlformats.org/drawingml/2006/table">
            <a:tbl>
              <a:tblPr firstRow="1" firstCol="1">
                <a:tableStyleId>{5C22544A-7EE6-4342-B048-85BDC9FD1C3A}</a:tableStyleId>
              </a:tblPr>
              <a:tblGrid>
                <a:gridCol w="1534381">
                  <a:extLst>
                    <a:ext uri="{9D8B030D-6E8A-4147-A177-3AD203B41FA5}">
                      <a16:colId xmlns:a16="http://schemas.microsoft.com/office/drawing/2014/main" val="4142727253"/>
                    </a:ext>
                  </a:extLst>
                </a:gridCol>
                <a:gridCol w="1534381">
                  <a:extLst>
                    <a:ext uri="{9D8B030D-6E8A-4147-A177-3AD203B41FA5}">
                      <a16:colId xmlns:a16="http://schemas.microsoft.com/office/drawing/2014/main" val="880470926"/>
                    </a:ext>
                  </a:extLst>
                </a:gridCol>
                <a:gridCol w="1535402">
                  <a:extLst>
                    <a:ext uri="{9D8B030D-6E8A-4147-A177-3AD203B41FA5}">
                      <a16:colId xmlns:a16="http://schemas.microsoft.com/office/drawing/2014/main" val="2935524970"/>
                    </a:ext>
                  </a:extLst>
                </a:gridCol>
                <a:gridCol w="1535402">
                  <a:extLst>
                    <a:ext uri="{9D8B030D-6E8A-4147-A177-3AD203B41FA5}">
                      <a16:colId xmlns:a16="http://schemas.microsoft.com/office/drawing/2014/main" val="3424272390"/>
                    </a:ext>
                  </a:extLst>
                </a:gridCol>
                <a:gridCol w="1535402">
                  <a:extLst>
                    <a:ext uri="{9D8B030D-6E8A-4147-A177-3AD203B41FA5}">
                      <a16:colId xmlns:a16="http://schemas.microsoft.com/office/drawing/2014/main" val="2663542769"/>
                    </a:ext>
                  </a:extLst>
                </a:gridCol>
                <a:gridCol w="1535402">
                  <a:extLst>
                    <a:ext uri="{9D8B030D-6E8A-4147-A177-3AD203B41FA5}">
                      <a16:colId xmlns:a16="http://schemas.microsoft.com/office/drawing/2014/main" val="2465347959"/>
                    </a:ext>
                  </a:extLst>
                </a:gridCol>
              </a:tblGrid>
              <a:tr h="404755">
                <a:tc>
                  <a:txBody>
                    <a:bodyPr/>
                    <a:lstStyle/>
                    <a:p>
                      <a:pPr>
                        <a:lnSpc>
                          <a:spcPct val="104000"/>
                        </a:lnSpc>
                        <a:buNone/>
                      </a:pPr>
                      <a:r>
                        <a:rPr lang="sv-SE" sz="2000">
                          <a:effectLst/>
                        </a:rPr>
                        <a:t> </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Landsbygd</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Tätort</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Centralort </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Storstad</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Totalt</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70197401"/>
                  </a:ext>
                </a:extLst>
              </a:tr>
              <a:tr h="404755">
                <a:tc>
                  <a:txBody>
                    <a:bodyPr/>
                    <a:lstStyle/>
                    <a:p>
                      <a:pPr>
                        <a:lnSpc>
                          <a:spcPct val="104000"/>
                        </a:lnSpc>
                        <a:buNone/>
                      </a:pPr>
                      <a:r>
                        <a:rPr lang="sv-SE" sz="2000">
                          <a:effectLst/>
                        </a:rPr>
                        <a:t>Eget initiativ</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39</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37</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42</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54</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43</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94193174"/>
                  </a:ext>
                </a:extLst>
              </a:tr>
              <a:tr h="404755">
                <a:tc>
                  <a:txBody>
                    <a:bodyPr/>
                    <a:lstStyle/>
                    <a:p>
                      <a:pPr>
                        <a:lnSpc>
                          <a:spcPct val="104000"/>
                        </a:lnSpc>
                        <a:buNone/>
                      </a:pPr>
                      <a:r>
                        <a:rPr lang="sv-SE" sz="2000">
                          <a:effectLst/>
                        </a:rPr>
                        <a:t>Tillfrågad</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62</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63</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58</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a:effectLst/>
                        </a:rPr>
                        <a:t>46</a:t>
                      </a:r>
                      <a:endParaRPr lang="sv-SE" sz="200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tc>
                  <a:txBody>
                    <a:bodyPr/>
                    <a:lstStyle/>
                    <a:p>
                      <a:pPr algn="ctr">
                        <a:lnSpc>
                          <a:spcPct val="104000"/>
                        </a:lnSpc>
                        <a:buNone/>
                      </a:pPr>
                      <a:r>
                        <a:rPr lang="sv-SE" sz="2000" dirty="0">
                          <a:effectLst/>
                        </a:rPr>
                        <a:t>57</a:t>
                      </a:r>
                      <a:endParaRPr lang="sv-SE" sz="2000" dirty="0">
                        <a:effectLst/>
                        <a:latin typeface="Garamond" panose="02020404030301010803" pitchFamily="18" charset="0"/>
                        <a:ea typeface="Garamond" panose="02020404030301010803"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48725037"/>
                  </a:ext>
                </a:extLst>
              </a:tr>
            </a:tbl>
          </a:graphicData>
        </a:graphic>
      </p:graphicFrame>
      <p:sp>
        <p:nvSpPr>
          <p:cNvPr id="5" name="textruta 4">
            <a:extLst>
              <a:ext uri="{FF2B5EF4-FFF2-40B4-BE49-F238E27FC236}">
                <a16:creationId xmlns:a16="http://schemas.microsoft.com/office/drawing/2014/main" id="{0F61C70F-2B2F-4D9B-F765-B568BB2DA739}"/>
              </a:ext>
            </a:extLst>
          </p:cNvPr>
          <p:cNvSpPr txBox="1"/>
          <p:nvPr/>
        </p:nvSpPr>
        <p:spPr>
          <a:xfrm>
            <a:off x="1623279" y="2979760"/>
            <a:ext cx="9210369" cy="646331"/>
          </a:xfrm>
          <a:prstGeom prst="rect">
            <a:avLst/>
          </a:prstGeom>
          <a:noFill/>
        </p:spPr>
        <p:txBody>
          <a:bodyPr wrap="square" rtlCol="0">
            <a:spAutoFit/>
          </a:bodyPr>
          <a:lstStyle/>
          <a:p>
            <a:r>
              <a:rPr lang="sv-SE" sz="1800" b="1" dirty="0">
                <a:effectLst/>
                <a:latin typeface="Calibri" panose="020F0502020204030204" pitchFamily="34" charset="0"/>
                <a:ea typeface="Aptos" panose="020B0004020202020204" pitchFamily="34" charset="0"/>
              </a:rPr>
              <a:t>Skillnader gällande varför man började arbeta ideellt utifrån geografisk kontext 2024. Procent av befolkningen.</a:t>
            </a:r>
            <a:r>
              <a:rPr lang="sv-SE" dirty="0">
                <a:effectLst/>
              </a:rPr>
              <a:t> </a:t>
            </a:r>
            <a:endParaRPr lang="sv-SE" dirty="0"/>
          </a:p>
        </p:txBody>
      </p:sp>
    </p:spTree>
    <p:extLst>
      <p:ext uri="{BB962C8B-B14F-4D97-AF65-F5344CB8AC3E}">
        <p14:creationId xmlns:p14="http://schemas.microsoft.com/office/powerpoint/2010/main" val="2389364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EE60F0-1335-511D-8360-BFEC340FB827}"/>
              </a:ext>
            </a:extLst>
          </p:cNvPr>
          <p:cNvSpPr>
            <a:spLocks noGrp="1"/>
          </p:cNvSpPr>
          <p:nvPr>
            <p:ph type="title"/>
          </p:nvPr>
        </p:nvSpPr>
        <p:spPr>
          <a:xfrm>
            <a:off x="1784505" y="1242702"/>
            <a:ext cx="8146152" cy="795130"/>
          </a:xfrm>
        </p:spPr>
        <p:txBody>
          <a:bodyPr/>
          <a:lstStyle/>
          <a:p>
            <a:r>
              <a:rPr lang="en-GB" sz="4000" dirty="0" err="1"/>
              <a:t>Ideologier</a:t>
            </a:r>
            <a:r>
              <a:rPr lang="en-GB" sz="4000" dirty="0"/>
              <a:t> </a:t>
            </a:r>
            <a:r>
              <a:rPr lang="en-GB" sz="4000" dirty="0" err="1"/>
              <a:t>på</a:t>
            </a:r>
            <a:r>
              <a:rPr lang="en-GB" sz="4000" dirty="0"/>
              <a:t> </a:t>
            </a:r>
            <a:r>
              <a:rPr lang="en-GB" sz="4000" dirty="0" err="1"/>
              <a:t>landsbygden</a:t>
            </a:r>
            <a:endParaRPr lang="en-GB" sz="4000" dirty="0"/>
          </a:p>
        </p:txBody>
      </p:sp>
      <p:sp>
        <p:nvSpPr>
          <p:cNvPr id="3" name="Platshållare för text 2">
            <a:extLst>
              <a:ext uri="{FF2B5EF4-FFF2-40B4-BE49-F238E27FC236}">
                <a16:creationId xmlns:a16="http://schemas.microsoft.com/office/drawing/2014/main" id="{35C73F51-0825-2411-8E68-A585463A5B0D}"/>
              </a:ext>
            </a:extLst>
          </p:cNvPr>
          <p:cNvSpPr>
            <a:spLocks noGrp="1"/>
          </p:cNvSpPr>
          <p:nvPr>
            <p:ph type="body" sz="quarter" idx="10"/>
          </p:nvPr>
        </p:nvSpPr>
        <p:spPr>
          <a:xfrm>
            <a:off x="815009" y="2216426"/>
            <a:ext cx="10197548" cy="2057092"/>
          </a:xfrm>
        </p:spPr>
        <p:txBody>
          <a:bodyPr/>
          <a:lstStyle/>
          <a:p>
            <a:r>
              <a:rPr lang="sv-SE" noProof="1"/>
              <a:t>P</a:t>
            </a:r>
            <a:r>
              <a:rPr lang="sv-SE" b="1" noProof="1"/>
              <a:t>latsens ideologi</a:t>
            </a:r>
            <a:r>
              <a:rPr lang="sv-SE" noProof="1"/>
              <a:t>. Ideella organisationer i landsbygdernas lokalsamhällen bedriver inte bara olika verksamheter, de verkar också tillsamans för att bidra till platsen. För många har den plats man bor på och där man vuxit upp en mening som gör att man går samman och värnar om sitt samhälle.</a:t>
            </a:r>
          </a:p>
        </p:txBody>
      </p:sp>
    </p:spTree>
    <p:extLst>
      <p:ext uri="{BB962C8B-B14F-4D97-AF65-F5344CB8AC3E}">
        <p14:creationId xmlns:p14="http://schemas.microsoft.com/office/powerpoint/2010/main" val="3598194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C0A3B7-A3A6-2C43-8F0E-6EDD36F7F41E}"/>
              </a:ext>
            </a:extLst>
          </p:cNvPr>
          <p:cNvSpPr>
            <a:spLocks noGrp="1"/>
          </p:cNvSpPr>
          <p:nvPr>
            <p:ph type="title"/>
          </p:nvPr>
        </p:nvSpPr>
        <p:spPr>
          <a:xfrm>
            <a:off x="2044470" y="2326459"/>
            <a:ext cx="9622519" cy="1310560"/>
          </a:xfrm>
        </p:spPr>
        <p:txBody>
          <a:bodyPr/>
          <a:lstStyle/>
          <a:p>
            <a:r>
              <a:rPr lang="sv-SE" sz="4000" noProof="0" dirty="0"/>
              <a:t>Hur medlar civilsamhället mellan medborgare och kommun/stat?</a:t>
            </a:r>
          </a:p>
        </p:txBody>
      </p:sp>
      <p:sp>
        <p:nvSpPr>
          <p:cNvPr id="3" name="Platshållare för text 2">
            <a:extLst>
              <a:ext uri="{FF2B5EF4-FFF2-40B4-BE49-F238E27FC236}">
                <a16:creationId xmlns:a16="http://schemas.microsoft.com/office/drawing/2014/main" id="{54C41F4D-2174-3E63-C87B-C73FE7ABF8C8}"/>
              </a:ext>
            </a:extLst>
          </p:cNvPr>
          <p:cNvSpPr>
            <a:spLocks noGrp="1"/>
          </p:cNvSpPr>
          <p:nvPr>
            <p:ph type="body" sz="quarter" idx="10"/>
          </p:nvPr>
        </p:nvSpPr>
        <p:spPr>
          <a:xfrm>
            <a:off x="439386" y="1686297"/>
            <a:ext cx="11340935" cy="4833256"/>
          </a:xfrm>
        </p:spPr>
        <p:txBody>
          <a:bodyPr/>
          <a:lstStyle/>
          <a:p>
            <a:endParaRPr lang="sv-SE" dirty="0"/>
          </a:p>
          <a:p>
            <a:endParaRPr lang="en-GB" dirty="0"/>
          </a:p>
        </p:txBody>
      </p:sp>
    </p:spTree>
    <p:extLst>
      <p:ext uri="{BB962C8B-B14F-4D97-AF65-F5344CB8AC3E}">
        <p14:creationId xmlns:p14="http://schemas.microsoft.com/office/powerpoint/2010/main" val="291735142"/>
      </p:ext>
    </p:extLst>
  </p:cSld>
  <p:clrMapOvr>
    <a:masterClrMapping/>
  </p:clrMapOvr>
</p:sld>
</file>

<file path=ppt/theme/theme1.xml><?xml version="1.0" encoding="utf-8"?>
<a:theme xmlns:a="http://schemas.openxmlformats.org/drawingml/2006/main" name="Office-tema">
  <a:themeElements>
    <a:clrScheme name="HCH Färger">
      <a:dk1>
        <a:sysClr val="windowText" lastClr="000000"/>
      </a:dk1>
      <a:lt1>
        <a:sysClr val="window" lastClr="FFFFFF"/>
      </a:lt1>
      <a:dk2>
        <a:srgbClr val="53565A"/>
      </a:dk2>
      <a:lt2>
        <a:srgbClr val="E7E6E6"/>
      </a:lt2>
      <a:accent1>
        <a:srgbClr val="D45D00"/>
      </a:accent1>
      <a:accent2>
        <a:srgbClr val="F2A900"/>
      </a:accent2>
      <a:accent3>
        <a:srgbClr val="0085AD"/>
      </a:accent3>
      <a:accent4>
        <a:srgbClr val="DA291C"/>
      </a:accent4>
      <a:accent5>
        <a:srgbClr val="285C4D"/>
      </a:accent5>
      <a:accent6>
        <a:srgbClr val="888B8D"/>
      </a:accent6>
      <a:hlink>
        <a:srgbClr val="D45D00"/>
      </a:hlink>
      <a:folHlink>
        <a:srgbClr val="F2A900"/>
      </a:folHlink>
    </a:clrScheme>
    <a:fontScheme name="MCH Typsnitt">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729F815-ED85-4448-9FB0-0970AEA6ED75}" vid="{703CE98D-214B-DA4D-BDB1-A9991112AF67}"/>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BC5F4790C349B48BBA2D6BB45349C96" ma:contentTypeVersion="10" ma:contentTypeDescription="Skapa ett nytt dokument." ma:contentTypeScope="" ma:versionID="8e93d8229a0799cb9b93d33402997677">
  <xsd:schema xmlns:xsd="http://www.w3.org/2001/XMLSchema" xmlns:xs="http://www.w3.org/2001/XMLSchema" xmlns:p="http://schemas.microsoft.com/office/2006/metadata/properties" xmlns:ns2="169e5d59-ab0d-40fc-bafd-30a48f0e69b1" xmlns:ns3="19f7d0ce-5d3d-42b1-988f-fc92e93751ad" targetNamespace="http://schemas.microsoft.com/office/2006/metadata/properties" ma:root="true" ma:fieldsID="edb07b6dc6a8ab45a10d04fbf1f0742b" ns2:_="" ns3:_="">
    <xsd:import namespace="169e5d59-ab0d-40fc-bafd-30a48f0e69b1"/>
    <xsd:import namespace="19f7d0ce-5d3d-42b1-988f-fc92e93751ad"/>
    <xsd:element name="properties">
      <xsd:complexType>
        <xsd:sequence>
          <xsd:element name="documentManagement">
            <xsd:complexType>
              <xsd:all>
                <xsd:element ref="ns2:TaxCatchAll" minOccurs="0"/>
                <xsd:element ref="ns2:TaxCatchAllLabel" minOccurs="0"/>
                <xsd:element ref="ns3:MediaServiceMetadata" minOccurs="0"/>
                <xsd:element ref="ns3:MediaServiceFastMetadata" minOccurs="0"/>
                <xsd:element ref="ns3:MediaServiceSearchProperties" minOccurs="0"/>
                <xsd:element ref="ns3:MediaServiceObjectDetectorVersions" minOccurs="0"/>
                <xsd:element ref="ns3:Dokument_x00e4_gare_x0028_enhet_x002f_person_x002f_etc_x0029_" minOccurs="0"/>
                <xsd:element ref="ns3:Dokumenttyp" minOccurs="0"/>
                <xsd:element ref="ns3:Finnsp_x00e5_intran_x00e4_tssida" minOccurs="0"/>
                <xsd:element ref="ns3:Finnsp_x00e5_undersid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9e5d59-ab0d-40fc-bafd-30a48f0e69b1"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194621b2-4991-461e-aee7-9a4083f8a113}" ma:internalName="TaxCatchAll" ma:showField="CatchAllData" ma:web="54e9dab1-9d92-4dca-8e9e-7181e83664b9">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194621b2-4991-461e-aee7-9a4083f8a113}" ma:internalName="TaxCatchAllLabel" ma:readOnly="true" ma:showField="CatchAllDataLabel" ma:web="54e9dab1-9d92-4dca-8e9e-7181e83664b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9f7d0ce-5d3d-42b1-988f-fc92e93751a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Dokument_x00e4_gare_x0028_enhet_x002f_person_x002f_etc_x0029_" ma:index="14" nillable="true" ma:displayName="Dokumentägare (enhet/person/etc)" ma:format="Dropdown" ma:list="UserInfo" ma:SharePointGroup="0" ma:internalName="Dokument_x00e4_gare_x0028_enhet_x002f_person_x002f_etc_x0029_">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kumenttyp" ma:index="15" nillable="true" ma:displayName="Dokumenttyp" ma:description="Enligt dokumenthanteringsplanen." ma:format="Dropdown" ma:internalName="Dokumenttyp">
      <xsd:simpleType>
        <xsd:restriction base="dms:Text">
          <xsd:maxLength value="255"/>
        </xsd:restriction>
      </xsd:simpleType>
    </xsd:element>
    <xsd:element name="Finnsp_x00e5_intran_x00e4_tssida" ma:index="16" nillable="true" ma:displayName="Sortering huvudsida" ma:format="Dropdown" ma:internalName="Finnsp_x00e5_intran_x00e4_tssida">
      <xsd:simpleType>
        <xsd:restriction base="dms:Choice">
          <xsd:enumeration value="Undervisa"/>
          <xsd:enumeration value="Forska"/>
          <xsd:enumeration value="Stöd och verktyg"/>
          <xsd:enumeration value="Anställning"/>
        </xsd:restriction>
      </xsd:simpleType>
    </xsd:element>
    <xsd:element name="Finnsp_x00e5_undersida" ma:index="17" nillable="true" ma:displayName="Sortering undersida" ma:format="Dropdown" ma:internalName="Finnsp_x00e5_undersida">
      <xsd:simpleType>
        <xsd:restriction base="dms:Choice">
          <xsd:enumeration value="Planera och genomföra kurs"/>
          <xsd:enumeration value="Sal och utrustning"/>
          <xsd:enumeration value="Studieadministrativt stöd"/>
          <xsd:enumeration value="Verktyg och manualer"/>
          <xsd:enumeration value="Högskolepedagogisk kompetens och meritering"/>
          <xsd:enumeration value="Undervisa tillgängligt"/>
          <xsd:enumeration value="Ansök om forskningsmedel"/>
          <xsd:enumeration value="Starta ditt forskningsprojekt"/>
          <xsd:enumeration value="Din pågående forskning"/>
          <xsd:enumeration value="Publicera din forskning"/>
          <xsd:enumeration value="Sprid och nyttiggör din forskning"/>
          <xsd:enumeration value="Rapportera och avsluta din forskning"/>
          <xsd:enumeration value="Forskarutbildningen"/>
          <xsd:enumeration value="Sal, lokal och konferensservice"/>
          <xsd:enumeration value="Hitta dokument"/>
          <xsd:enumeration value="Från ägardirektiv till årsredovisningen"/>
          <xsd:enumeration value="Högskoleorgan"/>
          <xsd:enumeration value="Manualer"/>
          <xsd:enumeration value="Styrdokument"/>
          <xsd:enumeration value="Kris- brand och hot"/>
          <xsd:enumeration value="Stöd för chefer"/>
          <xsd:enumeration value="Lagar, regler och styrdokument"/>
          <xsd:enumeration value="Chefsansvar vid kris"/>
          <xsd:enumeration value="Lön och utlägg"/>
          <xsd:enumeration value="Uppföljningsansvar"/>
          <xsd:enumeration value="Personalansvar och rekrytering"/>
          <xsd:enumeration value="Samverkan"/>
          <xsd:enumeration value="Utbildning för chefer"/>
          <xsd:enumeration value="Medarbetarsamtal och lönesamtal"/>
          <xsd:enumeration value="Stöd för administrativa uppgifter"/>
          <xsd:enumeration value="Kommunikationsstöd"/>
          <xsd:enumeration value="Det här är GDPR"/>
          <xsd:enumeration value="Akademisk meritering"/>
          <xsd:enumeration value="Lön"/>
          <xsd:enumeration value="Närvaro och frånvaro"/>
          <xsd:enumeration value="Försäkringar"/>
          <xsd:enumeration value="Bisyssla"/>
          <xsd:enumeration value="Jämställdhet och lika villkor"/>
          <xsd:enumeration value="Samverkan"/>
          <xsd:enumeration value="Visselblåsning"/>
          <xsd:enumeration value="Facklig information"/>
          <xsd:enumeration value="Avsluta anställningen"/>
          <xsd:enumeration value="Medarbetarsamtal och lönesamtal"/>
          <xsd:enumeration value="Lediga jobb"/>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Finnsp_x00e5_intran_x00e4_tssida xmlns="19f7d0ce-5d3d-42b1-988f-fc92e93751ad">Stöd och verktyg</Finnsp_x00e5_intran_x00e4_tssida>
    <Dokument_x00e4_gare_x0028_enhet_x002f_person_x002f_etc_x0029_ xmlns="19f7d0ce-5d3d-42b1-988f-fc92e93751ad">
      <UserInfo>
        <DisplayName/>
        <AccountId xsi:nil="true"/>
        <AccountType/>
      </UserInfo>
    </Dokument_x00e4_gare_x0028_enhet_x002f_person_x002f_etc_x0029_>
    <TaxCatchAll xmlns="169e5d59-ab0d-40fc-bafd-30a48f0e69b1" xsi:nil="true"/>
    <Finnsp_x00e5_undersida xmlns="19f7d0ce-5d3d-42b1-988f-fc92e93751ad">Kommunikationsstöd</Finnsp_x00e5_undersida>
    <Dokumenttyp xmlns="19f7d0ce-5d3d-42b1-988f-fc92e93751a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88720030-0235-4ebe-9458-b69c4905b74b" ContentTypeId="0x0101" PreviousValue="false"/>
</file>

<file path=customXml/itemProps1.xml><?xml version="1.0" encoding="utf-8"?>
<ds:datastoreItem xmlns:ds="http://schemas.openxmlformats.org/officeDocument/2006/customXml" ds:itemID="{91047166-7906-4351-B910-7A04D531EA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9e5d59-ab0d-40fc-bafd-30a48f0e69b1"/>
    <ds:schemaRef ds:uri="19f7d0ce-5d3d-42b1-988f-fc92e93751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2DEDFC-0AE9-469E-B74A-3187293BE087}">
  <ds:schemaRefs>
    <ds:schemaRef ds:uri="http://schemas.microsoft.com/office/2006/metadata/properties"/>
    <ds:schemaRef ds:uri="http://schemas.microsoft.com/office/infopath/2007/PartnerControls"/>
    <ds:schemaRef ds:uri="19f7d0ce-5d3d-42b1-988f-fc92e93751ad"/>
    <ds:schemaRef ds:uri="169e5d59-ab0d-40fc-bafd-30a48f0e69b1"/>
  </ds:schemaRefs>
</ds:datastoreItem>
</file>

<file path=customXml/itemProps3.xml><?xml version="1.0" encoding="utf-8"?>
<ds:datastoreItem xmlns:ds="http://schemas.openxmlformats.org/officeDocument/2006/customXml" ds:itemID="{BF007B68-ABAC-4E09-959B-DFF0C99D956C}">
  <ds:schemaRefs>
    <ds:schemaRef ds:uri="http://schemas.microsoft.com/sharepoint/v3/contenttype/forms"/>
  </ds:schemaRefs>
</ds:datastoreItem>
</file>

<file path=customXml/itemProps4.xml><?xml version="1.0" encoding="utf-8"?>
<ds:datastoreItem xmlns:ds="http://schemas.openxmlformats.org/officeDocument/2006/customXml" ds:itemID="{B31F41E2-2E64-452C-A389-6201892584F1}">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MCH PPT Mall (Geektown)</Template>
  <TotalTime>6504</TotalTime>
  <Words>750</Words>
  <Application>Microsoft Office PowerPoint</Application>
  <PresentationFormat>Bredbild</PresentationFormat>
  <Paragraphs>71</Paragraphs>
  <Slides>14</Slides>
  <Notes>0</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14</vt:i4>
      </vt:variant>
    </vt:vector>
  </HeadingPairs>
  <TitlesOfParts>
    <vt:vector size="22" baseType="lpstr">
      <vt:lpstr>ＭＳ Ｐゴシック</vt:lpstr>
      <vt:lpstr>Aptos</vt:lpstr>
      <vt:lpstr>Arial</vt:lpstr>
      <vt:lpstr>Calibri</vt:lpstr>
      <vt:lpstr>Century Gothic</vt:lpstr>
      <vt:lpstr>Corbel</vt:lpstr>
      <vt:lpstr>Garamond</vt:lpstr>
      <vt:lpstr>Office-tema</vt:lpstr>
      <vt:lpstr>Civilsamhällesforskning och landsbygdens realiteter Johan von Essen &amp; Pelle Åberg</vt:lpstr>
      <vt:lpstr>Vad är civilsamhället?</vt:lpstr>
      <vt:lpstr>Civilsamhället – ett försök till definition</vt:lpstr>
      <vt:lpstr>Organisationer på landsbygden</vt:lpstr>
      <vt:lpstr>Exemplet Värmland</vt:lpstr>
      <vt:lpstr>Ideellt arbete på landsbygden</vt:lpstr>
      <vt:lpstr>En möjlig förklaring</vt:lpstr>
      <vt:lpstr>Ideologier på landsbygden</vt:lpstr>
      <vt:lpstr>Hur medlar civilsamhället mellan medborgare och kommun/stat?</vt:lpstr>
      <vt:lpstr>PowerPoint-presentation</vt:lpstr>
      <vt:lpstr>Vilka är civilsamhällets funktioner?</vt:lpstr>
      <vt:lpstr>Två traditionella funktioner, och en förbisedd</vt:lpstr>
      <vt:lpstr>Avslutning</vt:lpstr>
      <vt:lpstr>Tack!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Rystedt Sara</dc:creator>
  <cp:lastModifiedBy>Åberg Pelle</cp:lastModifiedBy>
  <cp:revision>10</cp:revision>
  <dcterms:created xsi:type="dcterms:W3CDTF">2021-12-08T06:32:57Z</dcterms:created>
  <dcterms:modified xsi:type="dcterms:W3CDTF">2025-05-10T18:51:21Z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0x0101008BC5F4790C349B48BBA2D6BB45349C96</vt:lpwstr>
  </property>
</Properties>
</file>