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apare och datum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12" name="Brödtext nivå ett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stitel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Presentations­titel</a:t>
            </a:r>
          </a:p>
        </p:txBody>
      </p:sp>
      <p:sp>
        <p:nvSpPr>
          <p:cNvPr id="1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iabildsundertitel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100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10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gordning, undertitel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Dagordning, undertitel</a:t>
            </a:r>
          </a:p>
        </p:txBody>
      </p:sp>
      <p:sp>
        <p:nvSpPr>
          <p:cNvPr id="109" name="Brödtext nivå et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Ämnen på dagordningen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Dagordning, 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Dagordning, titel</a:t>
            </a:r>
          </a:p>
        </p:txBody>
      </p:sp>
      <p:sp>
        <p:nvSpPr>
          <p:cNvPr id="11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ttry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rödtext nivå ett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Uttryck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ort fak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rödtext nivå ett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kta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Faktainformation</a:t>
            </a:r>
          </a:p>
        </p:txBody>
      </p:sp>
      <p:sp>
        <p:nvSpPr>
          <p:cNvPr id="12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llskrivning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Tillskrivning</a:t>
            </a:r>
          </a:p>
        </p:txBody>
      </p:sp>
      <p:sp>
        <p:nvSpPr>
          <p:cNvPr id="136" name="Brödtext nivå ett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”Framträdande citat”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ärbild av ett böjt vitt mönster i lager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Närbild av ett mönster i lager av grå sten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Närbild av ett vitt ribbat mönster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antig, futuristisk, vit korridor med skuggor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sk, böjd, vit struktur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kapare och datum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23" name="Brödtext nivå ett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stitel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Presentations­titel</a:t>
            </a:r>
          </a:p>
        </p:txBody>
      </p:sp>
      <p:sp>
        <p:nvSpPr>
          <p:cNvPr id="2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ärbild av ett böjt vitt mönster i lager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Diabildstitel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Diabilds­titel</a:t>
            </a:r>
          </a:p>
        </p:txBody>
      </p:sp>
      <p:sp>
        <p:nvSpPr>
          <p:cNvPr id="34" name="Brödtext nivå ett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Diabildsundertitel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bildsundertitel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43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44" name="Brödtext nivå et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ärbild av kanten på en vit rundad sten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Diabildsundertitel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62" name="Diabildstitel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63" name="Brödtext nivå ett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livevideo,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iabildsundertitel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72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73" name="Brödtext nivå ett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livevideo,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iabildsundertitel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82" name="Diabildstitel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83" name="Brödtext nivå ett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vsnittstitel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Avsnittstitel</a:t>
            </a:r>
          </a:p>
        </p:txBody>
      </p:sp>
      <p:sp>
        <p:nvSpPr>
          <p:cNvPr id="9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titel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Diabilds­titel</a:t>
            </a:r>
          </a:p>
        </p:txBody>
      </p:sp>
      <p:sp>
        <p:nvSpPr>
          <p:cNvPr id="3" name="Brödtext nivå ett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23538179" y="12443459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drika Tidermark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Fredrika Tidermark</a:t>
            </a:r>
          </a:p>
        </p:txBody>
      </p:sp>
      <p:sp>
        <p:nvSpPr>
          <p:cNvPr id="172" name="Träffar Hela Sverige ska Lev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Träffar Hela Sverige ska Leva</a:t>
            </a:r>
          </a:p>
        </p:txBody>
      </p:sp>
      <p:sp>
        <p:nvSpPr>
          <p:cNvPr id="173" name="Omställningsnätverke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Omställningsnätverket </a:t>
            </a:r>
          </a:p>
        </p:txBody>
      </p:sp>
      <p:pic>
        <p:nvPicPr>
          <p:cNvPr id="174" name="IMG_2086.jpeg" descr="IMG_208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83601" y="30136904"/>
            <a:ext cx="9525001" cy="725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2086.jpeg" descr="IMG_208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196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2093.jpeg" descr="IMG_209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9232" t="0" r="9232" b="0"/>
          <a:stretch>
            <a:fillRect/>
          </a:stretch>
        </p:blipFill>
        <p:spPr>
          <a:xfrm>
            <a:off x="1257300" y="3632200"/>
            <a:ext cx="7289800" cy="6451600"/>
          </a:xfrm>
          <a:prstGeom prst="rect">
            <a:avLst/>
          </a:prstGeom>
        </p:spPr>
      </p:pic>
      <p:pic>
        <p:nvPicPr>
          <p:cNvPr id="179" name="IMG_2085.jpeg" descr="IMG_2085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547100" y="4146194"/>
            <a:ext cx="7289800" cy="5423612"/>
          </a:xfrm>
          <a:prstGeom prst="rect">
            <a:avLst/>
          </a:prstGeom>
        </p:spPr>
      </p:pic>
      <p:pic>
        <p:nvPicPr>
          <p:cNvPr id="180" name="IMG_2095.jpeg" descr="IMG_2095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5523" r="0" b="5523"/>
          <a:stretch>
            <a:fillRect/>
          </a:stretch>
        </p:blipFill>
        <p:spPr>
          <a:xfrm>
            <a:off x="15811500" y="3632200"/>
            <a:ext cx="7289800" cy="645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2090.jpeg" descr="IMG_2090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891" t="0" r="7891" b="0"/>
          <a:stretch>
            <a:fillRect/>
          </a:stretch>
        </p:blipFill>
        <p:spPr>
          <a:xfrm>
            <a:off x="1257300" y="3632200"/>
            <a:ext cx="7289800" cy="6451600"/>
          </a:xfrm>
          <a:prstGeom prst="rect">
            <a:avLst/>
          </a:prstGeom>
        </p:spPr>
      </p:pic>
      <p:pic>
        <p:nvPicPr>
          <p:cNvPr id="183" name="IMG_2091.jpeg" descr="IMG_2091.jpe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17289" t="0" r="0" b="0"/>
          <a:stretch>
            <a:fillRect/>
          </a:stretch>
        </p:blipFill>
        <p:spPr>
          <a:xfrm>
            <a:off x="8547100" y="3632200"/>
            <a:ext cx="7289800" cy="6451600"/>
          </a:xfrm>
          <a:prstGeom prst="rect">
            <a:avLst/>
          </a:prstGeom>
        </p:spPr>
      </p:pic>
      <p:pic>
        <p:nvPicPr>
          <p:cNvPr id="184" name="IMG_2092.jpeg" descr="IMG_2092.jpeg"/>
          <p:cNvPicPr>
            <a:picLocks noChangeAspect="1"/>
          </p:cNvPicPr>
          <p:nvPr>
            <p:ph type="pic" idx="23"/>
          </p:nvPr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5811500" y="4021968"/>
            <a:ext cx="7289800" cy="56720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2087.jpeg" descr="IMG_2087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9667" r="0" b="966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2088.jpeg" descr="IMG_2088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3571" t="0" r="3571" b="0"/>
          <a:stretch>
            <a:fillRect/>
          </a:stretch>
        </p:blipFill>
        <p:spPr>
          <a:xfrm>
            <a:off x="12382499" y="2118946"/>
            <a:ext cx="12001501" cy="9478108"/>
          </a:xfrm>
          <a:prstGeom prst="rect">
            <a:avLst/>
          </a:prstGeom>
        </p:spPr>
      </p:pic>
      <p:sp>
        <p:nvSpPr>
          <p:cNvPr id="189" name="Fyrfältar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Fyrfältaren</a:t>
            </a:r>
          </a:p>
        </p:txBody>
      </p:sp>
      <p:sp>
        <p:nvSpPr>
          <p:cNvPr id="190" name="- Ken Wilb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Ken Wilber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2089.jpeg" descr="IMG_2089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8961" r="0" b="8961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